
<file path=[Content_Types].xml><?xml version="1.0" encoding="utf-8"?>
<Types xmlns="http://schemas.openxmlformats.org/package/2006/content-types"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99" r:id="rId3"/>
    <p:sldId id="316" r:id="rId4"/>
    <p:sldId id="317" r:id="rId5"/>
    <p:sldId id="320" r:id="rId6"/>
    <p:sldId id="321" r:id="rId7"/>
    <p:sldId id="322" r:id="rId8"/>
    <p:sldId id="324" r:id="rId9"/>
    <p:sldId id="327" r:id="rId10"/>
    <p:sldId id="313" r:id="rId11"/>
    <p:sldId id="318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o23713" initials="M" lastIdx="1" clrIdx="0">
    <p:extLst>
      <p:ext uri="{19B8F6BF-5375-455C-9EA6-DF929625EA0E}">
        <p15:presenceInfo xmlns:p15="http://schemas.microsoft.com/office/powerpoint/2012/main" userId="Mso23713" providerId="None"/>
      </p:ext>
    </p:extLst>
  </p:cmAuthor>
  <p:cmAuthor id="2" name="yanglinhan" initials="y" lastIdx="1" clrIdx="1">
    <p:extLst>
      <p:ext uri="{19B8F6BF-5375-455C-9EA6-DF929625EA0E}">
        <p15:presenceInfo xmlns:p15="http://schemas.microsoft.com/office/powerpoint/2012/main" userId="yanglin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E"/>
    <a:srgbClr val="14A599"/>
    <a:srgbClr val="FFFFFF"/>
    <a:srgbClr val="00FF0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linhan" userId="04540f61-73af-4dda-bc8c-170622c3d901" providerId="ADAL" clId="{FBC66207-8F59-40FA-A4DB-3B921AA2FA28}"/>
    <pc:docChg chg="undo custSel addSld delSld modSld">
      <pc:chgData name="yanglinhan" userId="04540f61-73af-4dda-bc8c-170622c3d901" providerId="ADAL" clId="{FBC66207-8F59-40FA-A4DB-3B921AA2FA28}" dt="2020-06-15T02:02:53.410" v="3648" actId="207"/>
      <pc:docMkLst>
        <pc:docMk/>
      </pc:docMkLst>
      <pc:sldChg chg="modSp mod">
        <pc:chgData name="yanglinhan" userId="04540f61-73af-4dda-bc8c-170622c3d901" providerId="ADAL" clId="{FBC66207-8F59-40FA-A4DB-3B921AA2FA28}" dt="2020-06-15T01:50:13.806" v="3642" actId="20577"/>
        <pc:sldMkLst>
          <pc:docMk/>
          <pc:sldMk cId="3240466763" sldId="256"/>
        </pc:sldMkLst>
        <pc:spChg chg="mod">
          <ac:chgData name="yanglinhan" userId="04540f61-73af-4dda-bc8c-170622c3d901" providerId="ADAL" clId="{FBC66207-8F59-40FA-A4DB-3B921AA2FA28}" dt="2020-06-11T09:58:44.876" v="214" actId="255"/>
          <ac:spMkLst>
            <pc:docMk/>
            <pc:sldMk cId="3240466763" sldId="256"/>
            <ac:spMk id="2" creationId="{68FEC981-14A8-46EB-BC50-A832E1912D0A}"/>
          </ac:spMkLst>
        </pc:spChg>
        <pc:spChg chg="mod">
          <ac:chgData name="yanglinhan" userId="04540f61-73af-4dda-bc8c-170622c3d901" providerId="ADAL" clId="{FBC66207-8F59-40FA-A4DB-3B921AA2FA28}" dt="2020-06-15T01:50:13.806" v="3642" actId="20577"/>
          <ac:spMkLst>
            <pc:docMk/>
            <pc:sldMk cId="3240466763" sldId="256"/>
            <ac:spMk id="3" creationId="{2221AA0E-ACA4-4F66-A386-9959636F9D38}"/>
          </ac:spMkLst>
        </pc:spChg>
      </pc:sldChg>
      <pc:sldChg chg="addSp delSp modSp mod">
        <pc:chgData name="yanglinhan" userId="04540f61-73af-4dda-bc8c-170622c3d901" providerId="ADAL" clId="{FBC66207-8F59-40FA-A4DB-3B921AA2FA28}" dt="2020-06-11T21:50:19.808" v="656" actId="478"/>
        <pc:sldMkLst>
          <pc:docMk/>
          <pc:sldMk cId="2693896143" sldId="299"/>
        </pc:sldMkLst>
        <pc:spChg chg="mod">
          <ac:chgData name="yanglinhan" userId="04540f61-73af-4dda-bc8c-170622c3d901" providerId="ADAL" clId="{FBC66207-8F59-40FA-A4DB-3B921AA2FA28}" dt="2020-06-11T10:35:14.007" v="221" actId="113"/>
          <ac:spMkLst>
            <pc:docMk/>
            <pc:sldMk cId="2693896143" sldId="299"/>
            <ac:spMk id="4" creationId="{A675E985-42A7-459B-A321-8CF792B11E61}"/>
          </ac:spMkLst>
        </pc:spChg>
        <pc:spChg chg="add mod">
          <ac:chgData name="yanglinhan" userId="04540f61-73af-4dda-bc8c-170622c3d901" providerId="ADAL" clId="{FBC66207-8F59-40FA-A4DB-3B921AA2FA28}" dt="2020-06-11T10:55:04.443" v="361" actId="14100"/>
          <ac:spMkLst>
            <pc:docMk/>
            <pc:sldMk cId="2693896143" sldId="299"/>
            <ac:spMk id="6" creationId="{D2B4FA1A-5641-409A-99E4-80ACC4A6809B}"/>
          </ac:spMkLst>
        </pc:spChg>
        <pc:spChg chg="add mod">
          <ac:chgData name="yanglinhan" userId="04540f61-73af-4dda-bc8c-170622c3d901" providerId="ADAL" clId="{FBC66207-8F59-40FA-A4DB-3B921AA2FA28}" dt="2020-06-11T10:55:18.449" v="367" actId="1076"/>
          <ac:spMkLst>
            <pc:docMk/>
            <pc:sldMk cId="2693896143" sldId="299"/>
            <ac:spMk id="7" creationId="{5B04773F-8D25-429F-8458-75966DF35279}"/>
          </ac:spMkLst>
        </pc:spChg>
        <pc:spChg chg="add mod">
          <ac:chgData name="yanglinhan" userId="04540f61-73af-4dda-bc8c-170622c3d901" providerId="ADAL" clId="{FBC66207-8F59-40FA-A4DB-3B921AA2FA28}" dt="2020-06-11T10:55:37.869" v="370" actId="1076"/>
          <ac:spMkLst>
            <pc:docMk/>
            <pc:sldMk cId="2693896143" sldId="299"/>
            <ac:spMk id="8" creationId="{A579C466-0CEA-40CA-BB9A-FA37F15B8089}"/>
          </ac:spMkLst>
        </pc:spChg>
        <pc:spChg chg="add mod">
          <ac:chgData name="yanglinhan" userId="04540f61-73af-4dda-bc8c-170622c3d901" providerId="ADAL" clId="{FBC66207-8F59-40FA-A4DB-3B921AA2FA28}" dt="2020-06-11T10:55:36.176" v="369" actId="1076"/>
          <ac:spMkLst>
            <pc:docMk/>
            <pc:sldMk cId="2693896143" sldId="299"/>
            <ac:spMk id="9" creationId="{DA9C944C-D37E-4A8C-B6E1-50D3FB1EB023}"/>
          </ac:spMkLst>
        </pc:spChg>
        <pc:spChg chg="add del mod">
          <ac:chgData name="yanglinhan" userId="04540f61-73af-4dda-bc8c-170622c3d901" providerId="ADAL" clId="{FBC66207-8F59-40FA-A4DB-3B921AA2FA28}" dt="2020-06-11T21:50:19.808" v="656" actId="478"/>
          <ac:spMkLst>
            <pc:docMk/>
            <pc:sldMk cId="2693896143" sldId="299"/>
            <ac:spMk id="10" creationId="{5D1CE5A2-BC69-4D80-8415-0A06CF821A80}"/>
          </ac:spMkLst>
        </pc:spChg>
        <pc:spChg chg="mod">
          <ac:chgData name="yanglinhan" userId="04540f61-73af-4dda-bc8c-170622c3d901" providerId="ADAL" clId="{FBC66207-8F59-40FA-A4DB-3B921AA2FA28}" dt="2020-06-11T09:46:54.783" v="212" actId="1076"/>
          <ac:spMkLst>
            <pc:docMk/>
            <pc:sldMk cId="2693896143" sldId="299"/>
            <ac:spMk id="12" creationId="{B8053FC4-E72F-4F87-AA31-45AF32CDC4DA}"/>
          </ac:spMkLst>
        </pc:spChg>
        <pc:spChg chg="add del mod">
          <ac:chgData name="yanglinhan" userId="04540f61-73af-4dda-bc8c-170622c3d901" providerId="ADAL" clId="{FBC66207-8F59-40FA-A4DB-3B921AA2FA28}" dt="2020-06-11T10:55:41.547" v="372" actId="478"/>
          <ac:spMkLst>
            <pc:docMk/>
            <pc:sldMk cId="2693896143" sldId="299"/>
            <ac:spMk id="13" creationId="{C7CD1BFC-F902-4D3E-A97F-E68163D3666D}"/>
          </ac:spMkLst>
        </pc:spChg>
        <pc:spChg chg="add mod">
          <ac:chgData name="yanglinhan" userId="04540f61-73af-4dda-bc8c-170622c3d901" providerId="ADAL" clId="{FBC66207-8F59-40FA-A4DB-3B921AA2FA28}" dt="2020-06-11T10:56:06.178" v="378" actId="1076"/>
          <ac:spMkLst>
            <pc:docMk/>
            <pc:sldMk cId="2693896143" sldId="299"/>
            <ac:spMk id="14" creationId="{07185DA6-7A33-4A6B-BBA0-A7D0A00BB6EC}"/>
          </ac:spMkLst>
        </pc:spChg>
        <pc:spChg chg="add mod">
          <ac:chgData name="yanglinhan" userId="04540f61-73af-4dda-bc8c-170622c3d901" providerId="ADAL" clId="{FBC66207-8F59-40FA-A4DB-3B921AA2FA28}" dt="2020-06-11T10:55:55.148" v="376" actId="1076"/>
          <ac:spMkLst>
            <pc:docMk/>
            <pc:sldMk cId="2693896143" sldId="299"/>
            <ac:spMk id="15" creationId="{1404DBCD-5EEA-48F0-A766-6E74E14A04B9}"/>
          </ac:spMkLst>
        </pc:spChg>
        <pc:spChg chg="add mod">
          <ac:chgData name="yanglinhan" userId="04540f61-73af-4dda-bc8c-170622c3d901" providerId="ADAL" clId="{FBC66207-8F59-40FA-A4DB-3B921AA2FA28}" dt="2020-06-11T10:55:49.605" v="375" actId="1076"/>
          <ac:spMkLst>
            <pc:docMk/>
            <pc:sldMk cId="2693896143" sldId="299"/>
            <ac:spMk id="16" creationId="{16B4CD33-7A5E-4169-972D-077055D96D0A}"/>
          </ac:spMkLst>
        </pc:spChg>
        <pc:picChg chg="add mod">
          <ac:chgData name="yanglinhan" userId="04540f61-73af-4dda-bc8c-170622c3d901" providerId="ADAL" clId="{FBC66207-8F59-40FA-A4DB-3B921AA2FA28}" dt="2020-06-11T10:40:56.517" v="259" actId="1076"/>
          <ac:picMkLst>
            <pc:docMk/>
            <pc:sldMk cId="2693896143" sldId="299"/>
            <ac:picMk id="5" creationId="{CF3C8966-1B51-49F1-BC6B-8993C8600265}"/>
          </ac:picMkLst>
        </pc:picChg>
      </pc:sldChg>
      <pc:sldChg chg="del">
        <pc:chgData name="yanglinhan" userId="04540f61-73af-4dda-bc8c-170622c3d901" providerId="ADAL" clId="{FBC66207-8F59-40FA-A4DB-3B921AA2FA28}" dt="2020-06-11T22:20:29.245" v="664" actId="47"/>
        <pc:sldMkLst>
          <pc:docMk/>
          <pc:sldMk cId="106149244" sldId="303"/>
        </pc:sldMkLst>
      </pc:sldChg>
      <pc:sldChg chg="del">
        <pc:chgData name="yanglinhan" userId="04540f61-73af-4dda-bc8c-170622c3d901" providerId="ADAL" clId="{FBC66207-8F59-40FA-A4DB-3B921AA2FA28}" dt="2020-06-11T22:20:30.036" v="665" actId="47"/>
        <pc:sldMkLst>
          <pc:docMk/>
          <pc:sldMk cId="738585377" sldId="304"/>
        </pc:sldMkLst>
      </pc:sldChg>
      <pc:sldChg chg="del">
        <pc:chgData name="yanglinhan" userId="04540f61-73af-4dda-bc8c-170622c3d901" providerId="ADAL" clId="{FBC66207-8F59-40FA-A4DB-3B921AA2FA28}" dt="2020-06-11T22:20:31.407" v="666" actId="47"/>
        <pc:sldMkLst>
          <pc:docMk/>
          <pc:sldMk cId="1015200400" sldId="305"/>
        </pc:sldMkLst>
      </pc:sldChg>
      <pc:sldChg chg="del">
        <pc:chgData name="yanglinhan" userId="04540f61-73af-4dda-bc8c-170622c3d901" providerId="ADAL" clId="{FBC66207-8F59-40FA-A4DB-3B921AA2FA28}" dt="2020-06-11T22:20:31.986" v="667" actId="47"/>
        <pc:sldMkLst>
          <pc:docMk/>
          <pc:sldMk cId="1162614635" sldId="306"/>
        </pc:sldMkLst>
      </pc:sldChg>
      <pc:sldChg chg="del">
        <pc:chgData name="yanglinhan" userId="04540f61-73af-4dda-bc8c-170622c3d901" providerId="ADAL" clId="{FBC66207-8F59-40FA-A4DB-3B921AA2FA28}" dt="2020-06-11T22:20:32.869" v="668" actId="47"/>
        <pc:sldMkLst>
          <pc:docMk/>
          <pc:sldMk cId="1463435487" sldId="307"/>
        </pc:sldMkLst>
      </pc:sldChg>
      <pc:sldChg chg="del">
        <pc:chgData name="yanglinhan" userId="04540f61-73af-4dda-bc8c-170622c3d901" providerId="ADAL" clId="{FBC66207-8F59-40FA-A4DB-3B921AA2FA28}" dt="2020-06-11T22:20:38.702" v="671" actId="47"/>
        <pc:sldMkLst>
          <pc:docMk/>
          <pc:sldMk cId="3918994023" sldId="308"/>
        </pc:sldMkLst>
      </pc:sldChg>
      <pc:sldChg chg="del">
        <pc:chgData name="yanglinhan" userId="04540f61-73af-4dda-bc8c-170622c3d901" providerId="ADAL" clId="{FBC66207-8F59-40FA-A4DB-3B921AA2FA28}" dt="2020-06-11T22:20:33.950" v="669" actId="47"/>
        <pc:sldMkLst>
          <pc:docMk/>
          <pc:sldMk cId="1860400420" sldId="309"/>
        </pc:sldMkLst>
      </pc:sldChg>
      <pc:sldChg chg="del">
        <pc:chgData name="yanglinhan" userId="04540f61-73af-4dda-bc8c-170622c3d901" providerId="ADAL" clId="{FBC66207-8F59-40FA-A4DB-3B921AA2FA28}" dt="2020-06-11T22:20:34.590" v="670" actId="47"/>
        <pc:sldMkLst>
          <pc:docMk/>
          <pc:sldMk cId="794587903" sldId="312"/>
        </pc:sldMkLst>
      </pc:sldChg>
      <pc:sldChg chg="addSp delSp modSp add mod">
        <pc:chgData name="yanglinhan" userId="04540f61-73af-4dda-bc8c-170622c3d901" providerId="ADAL" clId="{FBC66207-8F59-40FA-A4DB-3B921AA2FA28}" dt="2020-06-15T01:48:23.577" v="3632" actId="20577"/>
        <pc:sldMkLst>
          <pc:docMk/>
          <pc:sldMk cId="2939933372" sldId="313"/>
        </pc:sldMkLst>
        <pc:spChg chg="add del mod">
          <ac:chgData name="yanglinhan" userId="04540f61-73af-4dda-bc8c-170622c3d901" providerId="ADAL" clId="{FBC66207-8F59-40FA-A4DB-3B921AA2FA28}" dt="2020-06-11T22:25:29.765" v="784"/>
          <ac:spMkLst>
            <pc:docMk/>
            <pc:sldMk cId="2939933372" sldId="313"/>
            <ac:spMk id="3" creationId="{81CF9D45-D09F-4438-8305-5ADB535DC133}"/>
          </ac:spMkLst>
        </pc:spChg>
        <pc:spChg chg="add mod">
          <ac:chgData name="yanglinhan" userId="04540f61-73af-4dda-bc8c-170622c3d901" providerId="ADAL" clId="{FBC66207-8F59-40FA-A4DB-3B921AA2FA28}" dt="2020-06-14T12:37:25.081" v="2146" actId="1076"/>
          <ac:spMkLst>
            <pc:docMk/>
            <pc:sldMk cId="2939933372" sldId="313"/>
            <ac:spMk id="3" creationId="{9B58F49F-D131-4D8C-B2F3-C7AF37027E24}"/>
          </ac:spMkLst>
        </pc:spChg>
        <pc:spChg chg="mod">
          <ac:chgData name="yanglinhan" userId="04540f61-73af-4dda-bc8c-170622c3d901" providerId="ADAL" clId="{FBC66207-8F59-40FA-A4DB-3B921AA2FA28}" dt="2020-06-14T12:28:50.549" v="2025"/>
          <ac:spMkLst>
            <pc:docMk/>
            <pc:sldMk cId="2939933372" sldId="313"/>
            <ac:spMk id="4" creationId="{A675E985-42A7-459B-A321-8CF792B11E61}"/>
          </ac:spMkLst>
        </pc:spChg>
        <pc:spChg chg="add del mod">
          <ac:chgData name="yanglinhan" userId="04540f61-73af-4dda-bc8c-170622c3d901" providerId="ADAL" clId="{FBC66207-8F59-40FA-A4DB-3B921AA2FA28}" dt="2020-06-11T22:25:31.726" v="786"/>
          <ac:spMkLst>
            <pc:docMk/>
            <pc:sldMk cId="2939933372" sldId="313"/>
            <ac:spMk id="5" creationId="{CC68F99C-F652-4364-B5BF-547D3C2F03A5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6" creationId="{2BA8EAC8-B041-4F0E-90F9-BCECBBE5DDE4}"/>
          </ac:spMkLst>
        </pc:spChg>
        <pc:spChg chg="add del mod">
          <ac:chgData name="yanglinhan" userId="04540f61-73af-4dda-bc8c-170622c3d901" providerId="ADAL" clId="{FBC66207-8F59-40FA-A4DB-3B921AA2FA28}" dt="2020-06-11T22:26:06.732" v="813" actId="478"/>
          <ac:spMkLst>
            <pc:docMk/>
            <pc:sldMk cId="2939933372" sldId="313"/>
            <ac:spMk id="6" creationId="{A4BE29E0-39B2-4E40-A0C0-28C8A3DB2CA6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7" creationId="{25652D06-9041-489D-867A-84005C5F37DC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8" creationId="{0144F7EF-D4F6-491A-973C-8DE33E3FAE47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9" creationId="{D1A1B46A-DD20-48D4-84E9-948914B982E7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0" creationId="{89A3B5E9-3DA0-42BC-AEA4-5BC55F14EC81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1" creationId="{18CA64D4-595F-4757-AC14-DC7A78D15EE6}"/>
          </ac:spMkLst>
        </pc:spChg>
        <pc:spChg chg="add mod">
          <ac:chgData name="yanglinhan" userId="04540f61-73af-4dda-bc8c-170622c3d901" providerId="ADAL" clId="{FBC66207-8F59-40FA-A4DB-3B921AA2FA28}" dt="2020-06-15T01:48:23.577" v="3632" actId="20577"/>
          <ac:spMkLst>
            <pc:docMk/>
            <pc:sldMk cId="2939933372" sldId="313"/>
            <ac:spMk id="11" creationId="{3A70C657-90BB-42E9-B961-ED9017AAD53F}"/>
          </ac:spMkLst>
        </pc:spChg>
        <pc:spChg chg="del">
          <ac:chgData name="yanglinhan" userId="04540f61-73af-4dda-bc8c-170622c3d901" providerId="ADAL" clId="{FBC66207-8F59-40FA-A4DB-3B921AA2FA28}" dt="2020-06-14T12:17:48.424" v="2023" actId="478"/>
          <ac:spMkLst>
            <pc:docMk/>
            <pc:sldMk cId="2939933372" sldId="313"/>
            <ac:spMk id="12" creationId="{B8053FC4-E72F-4F87-AA31-45AF32CDC4DA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3" creationId="{35E0FD7C-0364-4F52-977F-DEF23B735CA4}"/>
          </ac:spMkLst>
        </pc:spChg>
        <pc:spChg chg="add del mod">
          <ac:chgData name="yanglinhan" userId="04540f61-73af-4dda-bc8c-170622c3d901" providerId="ADAL" clId="{FBC66207-8F59-40FA-A4DB-3B921AA2FA28}" dt="2020-06-14T12:34:52.375" v="2125" actId="478"/>
          <ac:spMkLst>
            <pc:docMk/>
            <pc:sldMk cId="2939933372" sldId="313"/>
            <ac:spMk id="14" creationId="{BDF4FABF-6214-4286-8DD1-044E49C8C961}"/>
          </ac:spMkLst>
        </pc:spChg>
        <pc:spChg chg="add mod">
          <ac:chgData name="yanglinhan" userId="04540f61-73af-4dda-bc8c-170622c3d901" providerId="ADAL" clId="{FBC66207-8F59-40FA-A4DB-3B921AA2FA28}" dt="2020-06-14T12:35:17.525" v="2131" actId="1076"/>
          <ac:spMkLst>
            <pc:docMk/>
            <pc:sldMk cId="2939933372" sldId="313"/>
            <ac:spMk id="15" creationId="{47F9152B-98E9-44E6-9204-B608B02E0C60}"/>
          </ac:spMkLst>
        </pc:spChg>
        <pc:spChg chg="add del mod">
          <ac:chgData name="yanglinhan" userId="04540f61-73af-4dda-bc8c-170622c3d901" providerId="ADAL" clId="{FBC66207-8F59-40FA-A4DB-3B921AA2FA28}" dt="2020-06-14T12:34:55.553" v="2127" actId="478"/>
          <ac:spMkLst>
            <pc:docMk/>
            <pc:sldMk cId="2939933372" sldId="313"/>
            <ac:spMk id="16" creationId="{CDFD4354-812C-4960-BC4A-DAE181C31800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7" creationId="{888760C6-8399-4451-A223-C48BBCD90609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8" creationId="{5AC12747-A52C-45CA-8D2F-E215E07C48DA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19" creationId="{EF309F3E-4377-4949-B40A-D59A48659C84}"/>
          </ac:spMkLst>
        </pc:spChg>
        <pc:spChg chg="add del mod">
          <ac:chgData name="yanglinhan" userId="04540f61-73af-4dda-bc8c-170622c3d901" providerId="ADAL" clId="{FBC66207-8F59-40FA-A4DB-3B921AA2FA28}" dt="2020-06-14T12:34:54.502" v="2126" actId="478"/>
          <ac:spMkLst>
            <pc:docMk/>
            <pc:sldMk cId="2939933372" sldId="313"/>
            <ac:spMk id="20" creationId="{C331AF71-0353-4952-BB9E-1594D9A35043}"/>
          </ac:spMkLst>
        </pc:spChg>
        <pc:spChg chg="add mod">
          <ac:chgData name="yanglinhan" userId="04540f61-73af-4dda-bc8c-170622c3d901" providerId="ADAL" clId="{FBC66207-8F59-40FA-A4DB-3B921AA2FA28}" dt="2020-06-14T12:35:54.023" v="2136" actId="1076"/>
          <ac:spMkLst>
            <pc:docMk/>
            <pc:sldMk cId="2939933372" sldId="313"/>
            <ac:spMk id="23" creationId="{AB9D2A11-B122-445D-9B79-CD465B51BA71}"/>
          </ac:spMkLst>
        </pc:spChg>
        <pc:picChg chg="add mod">
          <ac:chgData name="yanglinhan" userId="04540f61-73af-4dda-bc8c-170622c3d901" providerId="ADAL" clId="{FBC66207-8F59-40FA-A4DB-3B921AA2FA28}" dt="2020-06-15T01:48:14.916" v="3623" actId="1076"/>
          <ac:picMkLst>
            <pc:docMk/>
            <pc:sldMk cId="2939933372" sldId="313"/>
            <ac:picMk id="10" creationId="{47C1E0EC-F584-49DD-A435-B711F8944CA6}"/>
          </ac:picMkLst>
        </pc:picChg>
        <pc:picChg chg="add mod">
          <ac:chgData name="yanglinhan" userId="04540f61-73af-4dda-bc8c-170622c3d901" providerId="ADAL" clId="{FBC66207-8F59-40FA-A4DB-3B921AA2FA28}" dt="2020-06-14T12:35:19.704" v="2132" actId="1076"/>
          <ac:picMkLst>
            <pc:docMk/>
            <pc:sldMk cId="2939933372" sldId="313"/>
            <ac:picMk id="21" creationId="{91D6479B-3B2B-4122-84C6-C141CF4D53E1}"/>
          </ac:picMkLst>
        </pc:picChg>
        <pc:picChg chg="add mod">
          <ac:chgData name="yanglinhan" userId="04540f61-73af-4dda-bc8c-170622c3d901" providerId="ADAL" clId="{FBC66207-8F59-40FA-A4DB-3B921AA2FA28}" dt="2020-06-14T12:35:43.807" v="2134" actId="1076"/>
          <ac:picMkLst>
            <pc:docMk/>
            <pc:sldMk cId="2939933372" sldId="313"/>
            <ac:picMk id="22" creationId="{6745B92F-F98A-4462-8FDC-53BCB6A9715B}"/>
          </ac:picMkLst>
        </pc:picChg>
        <pc:picChg chg="add mod ord">
          <ac:chgData name="yanglinhan" userId="04540f61-73af-4dda-bc8c-170622c3d901" providerId="ADAL" clId="{FBC66207-8F59-40FA-A4DB-3B921AA2FA28}" dt="2020-06-14T12:37:16.565" v="2144" actId="167"/>
          <ac:picMkLst>
            <pc:docMk/>
            <pc:sldMk cId="2939933372" sldId="313"/>
            <ac:picMk id="24" creationId="{15DDA46A-8CF6-4AA9-B9F7-0F43189C7684}"/>
          </ac:picMkLst>
        </pc:picChg>
      </pc:sldChg>
      <pc:sldChg chg="add del">
        <pc:chgData name="yanglinhan" userId="04540f61-73af-4dda-bc8c-170622c3d901" providerId="ADAL" clId="{FBC66207-8F59-40FA-A4DB-3B921AA2FA28}" dt="2020-06-11T22:20:19.892" v="662" actId="47"/>
        <pc:sldMkLst>
          <pc:docMk/>
          <pc:sldMk cId="3875335253" sldId="314"/>
        </pc:sldMkLst>
      </pc:sldChg>
      <pc:sldChg chg="add del">
        <pc:chgData name="yanglinhan" userId="04540f61-73af-4dda-bc8c-170622c3d901" providerId="ADAL" clId="{FBC66207-8F59-40FA-A4DB-3B921AA2FA28}" dt="2020-06-11T10:53:07.297" v="342" actId="47"/>
        <pc:sldMkLst>
          <pc:docMk/>
          <pc:sldMk cId="1344187964" sldId="315"/>
        </pc:sldMkLst>
      </pc:sldChg>
      <pc:sldChg chg="modSp add del mod">
        <pc:chgData name="yanglinhan" userId="04540f61-73af-4dda-bc8c-170622c3d901" providerId="ADAL" clId="{FBC66207-8F59-40FA-A4DB-3B921AA2FA28}" dt="2020-06-11T10:56:14.832" v="380" actId="47"/>
        <pc:sldMkLst>
          <pc:docMk/>
          <pc:sldMk cId="2589671087" sldId="315"/>
        </pc:sldMkLst>
        <pc:spChg chg="mod">
          <ac:chgData name="yanglinhan" userId="04540f61-73af-4dda-bc8c-170622c3d901" providerId="ADAL" clId="{FBC66207-8F59-40FA-A4DB-3B921AA2FA28}" dt="2020-06-11T10:53:33.836" v="346" actId="1076"/>
          <ac:spMkLst>
            <pc:docMk/>
            <pc:sldMk cId="2589671087" sldId="315"/>
            <ac:spMk id="14" creationId="{07185DA6-7A33-4A6B-BBA0-A7D0A00BB6EC}"/>
          </ac:spMkLst>
        </pc:spChg>
      </pc:sldChg>
      <pc:sldChg chg="addSp delSp modSp add mod">
        <pc:chgData name="yanglinhan" userId="04540f61-73af-4dda-bc8c-170622c3d901" providerId="ADAL" clId="{FBC66207-8F59-40FA-A4DB-3B921AA2FA28}" dt="2020-06-15T02:02:25.012" v="3646" actId="207"/>
        <pc:sldMkLst>
          <pc:docMk/>
          <pc:sldMk cId="809068170" sldId="316"/>
        </pc:sldMkLst>
        <pc:spChg chg="add mod">
          <ac:chgData name="yanglinhan" userId="04540f61-73af-4dda-bc8c-170622c3d901" providerId="ADAL" clId="{FBC66207-8F59-40FA-A4DB-3B921AA2FA28}" dt="2020-06-11T10:59:30.928" v="478" actId="2711"/>
          <ac:spMkLst>
            <pc:docMk/>
            <pc:sldMk cId="809068170" sldId="316"/>
            <ac:spMk id="3" creationId="{12F6E0A0-4F8B-44BF-87E3-575E347AA618}"/>
          </ac:spMkLst>
        </pc:spChg>
        <pc:spChg chg="mod">
          <ac:chgData name="yanglinhan" userId="04540f61-73af-4dda-bc8c-170622c3d901" providerId="ADAL" clId="{FBC66207-8F59-40FA-A4DB-3B921AA2FA28}" dt="2020-06-11T21:34:16.373" v="530" actId="1076"/>
          <ac:spMkLst>
            <pc:docMk/>
            <pc:sldMk cId="809068170" sldId="316"/>
            <ac:spMk id="8" creationId="{A579C466-0CEA-40CA-BB9A-FA37F15B8089}"/>
          </ac:spMkLst>
        </pc:spChg>
        <pc:spChg chg="mod">
          <ac:chgData name="yanglinhan" userId="04540f61-73af-4dda-bc8c-170622c3d901" providerId="ADAL" clId="{FBC66207-8F59-40FA-A4DB-3B921AA2FA28}" dt="2020-06-15T02:02:25.012" v="3646" actId="207"/>
          <ac:spMkLst>
            <pc:docMk/>
            <pc:sldMk cId="809068170" sldId="316"/>
            <ac:spMk id="9" creationId="{DA9C944C-D37E-4A8C-B6E1-50D3FB1EB023}"/>
          </ac:spMkLst>
        </pc:spChg>
        <pc:spChg chg="del">
          <ac:chgData name="yanglinhan" userId="04540f61-73af-4dda-bc8c-170622c3d901" providerId="ADAL" clId="{FBC66207-8F59-40FA-A4DB-3B921AA2FA28}" dt="2020-06-11T10:56:20.330" v="381" actId="478"/>
          <ac:spMkLst>
            <pc:docMk/>
            <pc:sldMk cId="809068170" sldId="316"/>
            <ac:spMk id="10" creationId="{5D1CE5A2-BC69-4D80-8415-0A06CF821A80}"/>
          </ac:spMkLst>
        </pc:spChg>
        <pc:spChg chg="mod">
          <ac:chgData name="yanglinhan" userId="04540f61-73af-4dda-bc8c-170622c3d901" providerId="ADAL" clId="{FBC66207-8F59-40FA-A4DB-3B921AA2FA28}" dt="2020-06-11T22:38:01.715" v="977"/>
          <ac:spMkLst>
            <pc:docMk/>
            <pc:sldMk cId="809068170" sldId="316"/>
            <ac:spMk id="12" creationId="{B8053FC4-E72F-4F87-AA31-45AF32CDC4DA}"/>
          </ac:spMkLst>
        </pc:spChg>
        <pc:spChg chg="add del">
          <ac:chgData name="yanglinhan" userId="04540f61-73af-4dda-bc8c-170622c3d901" providerId="ADAL" clId="{FBC66207-8F59-40FA-A4DB-3B921AA2FA28}" dt="2020-06-11T21:31:44.153" v="482" actId="478"/>
          <ac:spMkLst>
            <pc:docMk/>
            <pc:sldMk cId="809068170" sldId="316"/>
            <ac:spMk id="13" creationId="{35980729-74AC-43E8-A822-3177DD1BFC66}"/>
          </ac:spMkLst>
        </pc:spChg>
        <pc:spChg chg="mod">
          <ac:chgData name="yanglinhan" userId="04540f61-73af-4dda-bc8c-170622c3d901" providerId="ADAL" clId="{FBC66207-8F59-40FA-A4DB-3B921AA2FA28}" dt="2020-06-11T21:34:10.730" v="529" actId="1076"/>
          <ac:spMkLst>
            <pc:docMk/>
            <pc:sldMk cId="809068170" sldId="316"/>
            <ac:spMk id="14" creationId="{07185DA6-7A33-4A6B-BBA0-A7D0A00BB6EC}"/>
          </ac:spMkLst>
        </pc:spChg>
        <pc:spChg chg="mod">
          <ac:chgData name="yanglinhan" userId="04540f61-73af-4dda-bc8c-170622c3d901" providerId="ADAL" clId="{FBC66207-8F59-40FA-A4DB-3B921AA2FA28}" dt="2020-06-11T10:58:30.441" v="467" actId="207"/>
          <ac:spMkLst>
            <pc:docMk/>
            <pc:sldMk cId="809068170" sldId="316"/>
            <ac:spMk id="15" creationId="{1404DBCD-5EEA-48F0-A766-6E74E14A04B9}"/>
          </ac:spMkLst>
        </pc:spChg>
        <pc:spChg chg="mod">
          <ac:chgData name="yanglinhan" userId="04540f61-73af-4dda-bc8c-170622c3d901" providerId="ADAL" clId="{FBC66207-8F59-40FA-A4DB-3B921AA2FA28}" dt="2020-06-11T21:33:46.452" v="523" actId="1076"/>
          <ac:spMkLst>
            <pc:docMk/>
            <pc:sldMk cId="809068170" sldId="316"/>
            <ac:spMk id="16" creationId="{16B4CD33-7A5E-4169-972D-077055D96D0A}"/>
          </ac:spMkLst>
        </pc:spChg>
        <pc:spChg chg="add mod">
          <ac:chgData name="yanglinhan" userId="04540f61-73af-4dda-bc8c-170622c3d901" providerId="ADAL" clId="{FBC66207-8F59-40FA-A4DB-3B921AA2FA28}" dt="2020-06-11T21:32:07.754" v="506" actId="1076"/>
          <ac:spMkLst>
            <pc:docMk/>
            <pc:sldMk cId="809068170" sldId="316"/>
            <ac:spMk id="17" creationId="{310EC7AE-56AC-44E7-9580-6BA3EB519EF7}"/>
          </ac:spMkLst>
        </pc:spChg>
        <pc:spChg chg="add mod">
          <ac:chgData name="yanglinhan" userId="04540f61-73af-4dda-bc8c-170622c3d901" providerId="ADAL" clId="{FBC66207-8F59-40FA-A4DB-3B921AA2FA28}" dt="2020-06-11T21:36:34.239" v="579" actId="14100"/>
          <ac:spMkLst>
            <pc:docMk/>
            <pc:sldMk cId="809068170" sldId="316"/>
            <ac:spMk id="18" creationId="{67A92FB1-E045-47DC-8D7B-20C453A1E43B}"/>
          </ac:spMkLst>
        </pc:spChg>
        <pc:spChg chg="add mod">
          <ac:chgData name="yanglinhan" userId="04540f61-73af-4dda-bc8c-170622c3d901" providerId="ADAL" clId="{FBC66207-8F59-40FA-A4DB-3B921AA2FA28}" dt="2020-06-11T21:36:42.872" v="581" actId="1076"/>
          <ac:spMkLst>
            <pc:docMk/>
            <pc:sldMk cId="809068170" sldId="316"/>
            <ac:spMk id="19" creationId="{5CFEE404-9ACD-41D1-8B0E-22EB7E4F25FF}"/>
          </ac:spMkLst>
        </pc:spChg>
        <pc:spChg chg="add mod ord">
          <ac:chgData name="yanglinhan" userId="04540f61-73af-4dda-bc8c-170622c3d901" providerId="ADAL" clId="{FBC66207-8F59-40FA-A4DB-3B921AA2FA28}" dt="2020-06-11T21:38:05.929" v="606" actId="20577"/>
          <ac:spMkLst>
            <pc:docMk/>
            <pc:sldMk cId="809068170" sldId="316"/>
            <ac:spMk id="20" creationId="{94722B41-FAA4-44ED-A189-B0769A89684C}"/>
          </ac:spMkLst>
        </pc:spChg>
        <pc:spChg chg="add mod">
          <ac:chgData name="yanglinhan" userId="04540f61-73af-4dda-bc8c-170622c3d901" providerId="ADAL" clId="{FBC66207-8F59-40FA-A4DB-3B921AA2FA28}" dt="2020-06-11T21:37:57.530" v="604" actId="1076"/>
          <ac:spMkLst>
            <pc:docMk/>
            <pc:sldMk cId="809068170" sldId="316"/>
            <ac:spMk id="21" creationId="{CC71FE46-5CF6-4B14-8D8E-A68D9AF7E202}"/>
          </ac:spMkLst>
        </pc:spChg>
        <pc:spChg chg="add mod">
          <ac:chgData name="yanglinhan" userId="04540f61-73af-4dda-bc8c-170622c3d901" providerId="ADAL" clId="{FBC66207-8F59-40FA-A4DB-3B921AA2FA28}" dt="2020-06-11T21:38:00.275" v="605" actId="1076"/>
          <ac:spMkLst>
            <pc:docMk/>
            <pc:sldMk cId="809068170" sldId="316"/>
            <ac:spMk id="22" creationId="{EF13F8F2-29EA-4277-AD3C-609AA37093DC}"/>
          </ac:spMkLst>
        </pc:spChg>
        <pc:spChg chg="add mod">
          <ac:chgData name="yanglinhan" userId="04540f61-73af-4dda-bc8c-170622c3d901" providerId="ADAL" clId="{FBC66207-8F59-40FA-A4DB-3B921AA2FA28}" dt="2020-06-11T21:39:43.761" v="649"/>
          <ac:spMkLst>
            <pc:docMk/>
            <pc:sldMk cId="809068170" sldId="316"/>
            <ac:spMk id="23" creationId="{1FFFB223-9B33-440B-B83E-BFCA433987C0}"/>
          </ac:spMkLst>
        </pc:spChg>
        <pc:picChg chg="add mod">
          <ac:chgData name="yanglinhan" userId="04540f61-73af-4dda-bc8c-170622c3d901" providerId="ADAL" clId="{FBC66207-8F59-40FA-A4DB-3B921AA2FA28}" dt="2020-06-11T21:31:01.076" v="480" actId="1076"/>
          <ac:picMkLst>
            <pc:docMk/>
            <pc:sldMk cId="809068170" sldId="316"/>
            <ac:picMk id="11" creationId="{D9FE02A0-DD75-44AC-AA82-3E918DFA1C5C}"/>
          </ac:picMkLst>
        </pc:picChg>
        <pc:picChg chg="add mod">
          <ac:chgData name="yanglinhan" userId="04540f61-73af-4dda-bc8c-170622c3d901" providerId="ADAL" clId="{FBC66207-8F59-40FA-A4DB-3B921AA2FA28}" dt="2020-06-11T21:40:08.301" v="653" actId="1076"/>
          <ac:picMkLst>
            <pc:docMk/>
            <pc:sldMk cId="809068170" sldId="316"/>
            <ac:picMk id="25" creationId="{8BAB8847-A70F-4696-9782-67291F092504}"/>
          </ac:picMkLst>
        </pc:picChg>
        <pc:picChg chg="add mod">
          <ac:chgData name="yanglinhan" userId="04540f61-73af-4dda-bc8c-170622c3d901" providerId="ADAL" clId="{FBC66207-8F59-40FA-A4DB-3B921AA2FA28}" dt="2020-06-11T22:34:44.566" v="968" actId="1076"/>
          <ac:picMkLst>
            <pc:docMk/>
            <pc:sldMk cId="809068170" sldId="316"/>
            <ac:picMk id="27" creationId="{C10EE239-F46B-407C-A99D-7F024D5ED42B}"/>
          </ac:picMkLst>
        </pc:picChg>
      </pc:sldChg>
      <pc:sldChg chg="addSp delSp modSp add mod">
        <pc:chgData name="yanglinhan" userId="04540f61-73af-4dda-bc8c-170622c3d901" providerId="ADAL" clId="{FBC66207-8F59-40FA-A4DB-3B921AA2FA28}" dt="2020-06-15T02:02:38.647" v="3647" actId="207"/>
        <pc:sldMkLst>
          <pc:docMk/>
          <pc:sldMk cId="4221287366" sldId="317"/>
        </pc:sldMkLst>
        <pc:spChg chg="del">
          <ac:chgData name="yanglinhan" userId="04540f61-73af-4dda-bc8c-170622c3d901" providerId="ADAL" clId="{FBC66207-8F59-40FA-A4DB-3B921AA2FA28}" dt="2020-06-11T21:50:31.311" v="657" actId="478"/>
          <ac:spMkLst>
            <pc:docMk/>
            <pc:sldMk cId="4221287366" sldId="317"/>
            <ac:spMk id="3" creationId="{12F6E0A0-4F8B-44BF-87E3-575E347AA618}"/>
          </ac:spMkLst>
        </pc:spChg>
        <pc:spChg chg="mod">
          <ac:chgData name="yanglinhan" userId="04540f61-73af-4dda-bc8c-170622c3d901" providerId="ADAL" clId="{FBC66207-8F59-40FA-A4DB-3B921AA2FA28}" dt="2020-06-11T22:37:29.520" v="969"/>
          <ac:spMkLst>
            <pc:docMk/>
            <pc:sldMk cId="4221287366" sldId="317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1T22:42:06.365" v="1010" actId="20577"/>
          <ac:spMkLst>
            <pc:docMk/>
            <pc:sldMk cId="4221287366" sldId="317"/>
            <ac:spMk id="9" creationId="{DA9C944C-D37E-4A8C-B6E1-50D3FB1EB023}"/>
          </ac:spMkLst>
        </pc:spChg>
        <pc:spChg chg="mod">
          <ac:chgData name="yanglinhan" userId="04540f61-73af-4dda-bc8c-170622c3d901" providerId="ADAL" clId="{FBC66207-8F59-40FA-A4DB-3B921AA2FA28}" dt="2020-06-11T23:06:21.943" v="1218"/>
          <ac:spMkLst>
            <pc:docMk/>
            <pc:sldMk cId="4221287366" sldId="317"/>
            <ac:spMk id="12" creationId="{B8053FC4-E72F-4F87-AA31-45AF32CDC4DA}"/>
          </ac:spMkLst>
        </pc:spChg>
        <pc:spChg chg="mod">
          <ac:chgData name="yanglinhan" userId="04540f61-73af-4dda-bc8c-170622c3d901" providerId="ADAL" clId="{FBC66207-8F59-40FA-A4DB-3B921AA2FA28}" dt="2020-06-15T02:02:38.647" v="3647" actId="207"/>
          <ac:spMkLst>
            <pc:docMk/>
            <pc:sldMk cId="4221287366" sldId="317"/>
            <ac:spMk id="15" creationId="{1404DBCD-5EEA-48F0-A766-6E74E14A04B9}"/>
          </ac:spMkLst>
        </pc:spChg>
        <pc:spChg chg="del">
          <ac:chgData name="yanglinhan" userId="04540f61-73af-4dda-bc8c-170622c3d901" providerId="ADAL" clId="{FBC66207-8F59-40FA-A4DB-3B921AA2FA28}" dt="2020-06-11T21:50:36.535" v="661" actId="478"/>
          <ac:spMkLst>
            <pc:docMk/>
            <pc:sldMk cId="4221287366" sldId="317"/>
            <ac:spMk id="17" creationId="{310EC7AE-56AC-44E7-9580-6BA3EB519EF7}"/>
          </ac:spMkLst>
        </pc:spChg>
        <pc:spChg chg="del">
          <ac:chgData name="yanglinhan" userId="04540f61-73af-4dda-bc8c-170622c3d901" providerId="ADAL" clId="{FBC66207-8F59-40FA-A4DB-3B921AA2FA28}" dt="2020-06-11T21:50:34.787" v="659" actId="478"/>
          <ac:spMkLst>
            <pc:docMk/>
            <pc:sldMk cId="4221287366" sldId="317"/>
            <ac:spMk id="18" creationId="{67A92FB1-E045-47DC-8D7B-20C453A1E43B}"/>
          </ac:spMkLst>
        </pc:spChg>
        <pc:spChg chg="del">
          <ac:chgData name="yanglinhan" userId="04540f61-73af-4dda-bc8c-170622c3d901" providerId="ADAL" clId="{FBC66207-8F59-40FA-A4DB-3B921AA2FA28}" dt="2020-06-11T21:50:34.787" v="659" actId="478"/>
          <ac:spMkLst>
            <pc:docMk/>
            <pc:sldMk cId="4221287366" sldId="317"/>
            <ac:spMk id="19" creationId="{5CFEE404-9ACD-41D1-8B0E-22EB7E4F25FF}"/>
          </ac:spMkLst>
        </pc:spChg>
        <pc:spChg chg="del">
          <ac:chgData name="yanglinhan" userId="04540f61-73af-4dda-bc8c-170622c3d901" providerId="ADAL" clId="{FBC66207-8F59-40FA-A4DB-3B921AA2FA28}" dt="2020-06-11T21:50:34.787" v="659" actId="478"/>
          <ac:spMkLst>
            <pc:docMk/>
            <pc:sldMk cId="4221287366" sldId="317"/>
            <ac:spMk id="20" creationId="{94722B41-FAA4-44ED-A189-B0769A89684C}"/>
          </ac:spMkLst>
        </pc:spChg>
        <pc:spChg chg="del">
          <ac:chgData name="yanglinhan" userId="04540f61-73af-4dda-bc8c-170622c3d901" providerId="ADAL" clId="{FBC66207-8F59-40FA-A4DB-3B921AA2FA28}" dt="2020-06-11T21:50:34.787" v="659" actId="478"/>
          <ac:spMkLst>
            <pc:docMk/>
            <pc:sldMk cId="4221287366" sldId="317"/>
            <ac:spMk id="21" creationId="{CC71FE46-5CF6-4B14-8D8E-A68D9AF7E202}"/>
          </ac:spMkLst>
        </pc:spChg>
        <pc:spChg chg="del">
          <ac:chgData name="yanglinhan" userId="04540f61-73af-4dda-bc8c-170622c3d901" providerId="ADAL" clId="{FBC66207-8F59-40FA-A4DB-3B921AA2FA28}" dt="2020-06-11T21:50:34.787" v="659" actId="478"/>
          <ac:spMkLst>
            <pc:docMk/>
            <pc:sldMk cId="4221287366" sldId="317"/>
            <ac:spMk id="22" creationId="{EF13F8F2-29EA-4277-AD3C-609AA37093DC}"/>
          </ac:spMkLst>
        </pc:spChg>
        <pc:spChg chg="del">
          <ac:chgData name="yanglinhan" userId="04540f61-73af-4dda-bc8c-170622c3d901" providerId="ADAL" clId="{FBC66207-8F59-40FA-A4DB-3B921AA2FA28}" dt="2020-06-11T21:50:35.957" v="660" actId="478"/>
          <ac:spMkLst>
            <pc:docMk/>
            <pc:sldMk cId="4221287366" sldId="317"/>
            <ac:spMk id="23" creationId="{1FFFB223-9B33-440B-B83E-BFCA433987C0}"/>
          </ac:spMkLst>
        </pc:spChg>
        <pc:spChg chg="add del mod">
          <ac:chgData name="yanglinhan" userId="04540f61-73af-4dda-bc8c-170622c3d901" providerId="ADAL" clId="{FBC66207-8F59-40FA-A4DB-3B921AA2FA28}" dt="2020-06-11T22:44:08.200" v="1022" actId="478"/>
          <ac:spMkLst>
            <pc:docMk/>
            <pc:sldMk cId="4221287366" sldId="317"/>
            <ac:spMk id="26" creationId="{6E17FC4E-C55F-499B-878F-E29F8EEA791A}"/>
          </ac:spMkLst>
        </pc:spChg>
        <pc:spChg chg="add del mod">
          <ac:chgData name="yanglinhan" userId="04540f61-73af-4dda-bc8c-170622c3d901" providerId="ADAL" clId="{FBC66207-8F59-40FA-A4DB-3B921AA2FA28}" dt="2020-06-13T02:08:36.525" v="1482" actId="478"/>
          <ac:spMkLst>
            <pc:docMk/>
            <pc:sldMk cId="4221287366" sldId="317"/>
            <ac:spMk id="30" creationId="{93C99DCA-1C83-437E-932F-81459E9289AD}"/>
          </ac:spMkLst>
        </pc:spChg>
        <pc:spChg chg="add del mod">
          <ac:chgData name="yanglinhan" userId="04540f61-73af-4dda-bc8c-170622c3d901" providerId="ADAL" clId="{FBC66207-8F59-40FA-A4DB-3B921AA2FA28}" dt="2020-06-13T02:08:35.573" v="1479" actId="478"/>
          <ac:spMkLst>
            <pc:docMk/>
            <pc:sldMk cId="4221287366" sldId="317"/>
            <ac:spMk id="35" creationId="{DD41C31B-F20A-4C6A-936B-98E67E362867}"/>
          </ac:spMkLst>
        </pc:spChg>
        <pc:spChg chg="add del mod">
          <ac:chgData name="yanglinhan" userId="04540f61-73af-4dda-bc8c-170622c3d901" providerId="ADAL" clId="{FBC66207-8F59-40FA-A4DB-3B921AA2FA28}" dt="2020-06-11T23:05:55.366" v="1204"/>
          <ac:spMkLst>
            <pc:docMk/>
            <pc:sldMk cId="4221287366" sldId="317"/>
            <ac:spMk id="37" creationId="{5B502B20-0EAB-42DA-9523-207A5E70AF07}"/>
          </ac:spMkLst>
        </pc:spChg>
        <pc:spChg chg="add del mod">
          <ac:chgData name="yanglinhan" userId="04540f61-73af-4dda-bc8c-170622c3d901" providerId="ADAL" clId="{FBC66207-8F59-40FA-A4DB-3B921AA2FA28}" dt="2020-06-11T23:06:09.820" v="1215"/>
          <ac:spMkLst>
            <pc:docMk/>
            <pc:sldMk cId="4221287366" sldId="317"/>
            <ac:spMk id="39" creationId="{54560966-4BA9-4568-A07E-BF848764954B}"/>
          </ac:spMkLst>
        </pc:spChg>
        <pc:graphicFrameChg chg="add del mod">
          <ac:chgData name="yanglinhan" userId="04540f61-73af-4dda-bc8c-170622c3d901" providerId="ADAL" clId="{FBC66207-8F59-40FA-A4DB-3B921AA2FA28}" dt="2020-06-11T23:05:55.366" v="1204"/>
          <ac:graphicFrameMkLst>
            <pc:docMk/>
            <pc:sldMk cId="4221287366" sldId="317"/>
            <ac:graphicFrameMk id="36" creationId="{B0755CC8-B9C3-464E-8927-3EA0DA82F5D1}"/>
          </ac:graphicFrameMkLst>
        </pc:graphicFrameChg>
        <pc:graphicFrameChg chg="add del mod">
          <ac:chgData name="yanglinhan" userId="04540f61-73af-4dda-bc8c-170622c3d901" providerId="ADAL" clId="{FBC66207-8F59-40FA-A4DB-3B921AA2FA28}" dt="2020-06-11T23:06:09.820" v="1215"/>
          <ac:graphicFrameMkLst>
            <pc:docMk/>
            <pc:sldMk cId="4221287366" sldId="317"/>
            <ac:graphicFrameMk id="38" creationId="{0C44D44A-6F75-4ED7-872D-69AADDAA3546}"/>
          </ac:graphicFrameMkLst>
        </pc:graphicFrameChg>
        <pc:picChg chg="del">
          <ac:chgData name="yanglinhan" userId="04540f61-73af-4dda-bc8c-170622c3d901" providerId="ADAL" clId="{FBC66207-8F59-40FA-A4DB-3B921AA2FA28}" dt="2020-06-11T22:41:26.735" v="981" actId="478"/>
          <ac:picMkLst>
            <pc:docMk/>
            <pc:sldMk cId="4221287366" sldId="317"/>
            <ac:picMk id="5" creationId="{CF3C8966-1B51-49F1-BC6B-8993C8600265}"/>
          </ac:picMkLst>
        </pc:picChg>
        <pc:picChg chg="add del mod">
          <ac:chgData name="yanglinhan" userId="04540f61-73af-4dda-bc8c-170622c3d901" providerId="ADAL" clId="{FBC66207-8F59-40FA-A4DB-3B921AA2FA28}" dt="2020-06-13T02:08:35.188" v="1478" actId="931"/>
          <ac:picMkLst>
            <pc:docMk/>
            <pc:sldMk cId="4221287366" sldId="317"/>
            <ac:picMk id="5" creationId="{DFBE110D-E5F0-4127-A1E6-B6A869E73551}"/>
          </ac:picMkLst>
        </pc:picChg>
        <pc:picChg chg="del">
          <ac:chgData name="yanglinhan" userId="04540f61-73af-4dda-bc8c-170622c3d901" providerId="ADAL" clId="{FBC66207-8F59-40FA-A4DB-3B921AA2FA28}" dt="2020-06-11T21:50:32.083" v="658" actId="478"/>
          <ac:picMkLst>
            <pc:docMk/>
            <pc:sldMk cId="4221287366" sldId="317"/>
            <ac:picMk id="11" creationId="{D9FE02A0-DD75-44AC-AA82-3E918DFA1C5C}"/>
          </ac:picMkLst>
        </pc:picChg>
        <pc:picChg chg="add del mod">
          <ac:chgData name="yanglinhan" userId="04540f61-73af-4dda-bc8c-170622c3d901" providerId="ADAL" clId="{FBC66207-8F59-40FA-A4DB-3B921AA2FA28}" dt="2020-06-13T02:08:37.190" v="1485" actId="478"/>
          <ac:picMkLst>
            <pc:docMk/>
            <pc:sldMk cId="4221287366" sldId="317"/>
            <ac:picMk id="13" creationId="{434D1AA0-BCCB-49F5-813F-7BD1C95C537F}"/>
          </ac:picMkLst>
        </pc:picChg>
        <pc:picChg chg="del">
          <ac:chgData name="yanglinhan" userId="04540f61-73af-4dda-bc8c-170622c3d901" providerId="ADAL" clId="{FBC66207-8F59-40FA-A4DB-3B921AA2FA28}" dt="2020-06-11T21:50:34.787" v="659" actId="478"/>
          <ac:picMkLst>
            <pc:docMk/>
            <pc:sldMk cId="4221287366" sldId="317"/>
            <ac:picMk id="25" creationId="{8BAB8847-A70F-4696-9782-67291F092504}"/>
          </ac:picMkLst>
        </pc:picChg>
        <pc:picChg chg="add del mod">
          <ac:chgData name="yanglinhan" userId="04540f61-73af-4dda-bc8c-170622c3d901" providerId="ADAL" clId="{FBC66207-8F59-40FA-A4DB-3B921AA2FA28}" dt="2020-06-13T02:08:36.968" v="1484" actId="478"/>
          <ac:picMkLst>
            <pc:docMk/>
            <pc:sldMk cId="4221287366" sldId="317"/>
            <ac:picMk id="27" creationId="{D9D5F512-D96D-4024-BC39-490A4C9597AF}"/>
          </ac:picMkLst>
        </pc:picChg>
        <pc:picChg chg="add del mod">
          <ac:chgData name="yanglinhan" userId="04540f61-73af-4dda-bc8c-170622c3d901" providerId="ADAL" clId="{FBC66207-8F59-40FA-A4DB-3B921AA2FA28}" dt="2020-06-13T02:08:36.755" v="1483" actId="478"/>
          <ac:picMkLst>
            <pc:docMk/>
            <pc:sldMk cId="4221287366" sldId="317"/>
            <ac:picMk id="29" creationId="{3DAE2DEF-0F36-4F68-8C05-778604A9650D}"/>
          </ac:picMkLst>
        </pc:picChg>
        <pc:picChg chg="add del mod">
          <ac:chgData name="yanglinhan" userId="04540f61-73af-4dda-bc8c-170622c3d901" providerId="ADAL" clId="{FBC66207-8F59-40FA-A4DB-3B921AA2FA28}" dt="2020-06-13T02:08:36.284" v="1481" actId="478"/>
          <ac:picMkLst>
            <pc:docMk/>
            <pc:sldMk cId="4221287366" sldId="317"/>
            <ac:picMk id="32" creationId="{C840745E-64A6-437E-B396-60A0245AAEF7}"/>
          </ac:picMkLst>
        </pc:picChg>
        <pc:picChg chg="add del mod">
          <ac:chgData name="yanglinhan" userId="04540f61-73af-4dda-bc8c-170622c3d901" providerId="ADAL" clId="{FBC66207-8F59-40FA-A4DB-3B921AA2FA28}" dt="2020-06-13T02:08:35.989" v="1480" actId="478"/>
          <ac:picMkLst>
            <pc:docMk/>
            <pc:sldMk cId="4221287366" sldId="317"/>
            <ac:picMk id="34" creationId="{04DD481C-DF48-490E-A9F6-FEC7DB3BDBA1}"/>
          </ac:picMkLst>
        </pc:picChg>
      </pc:sldChg>
      <pc:sldChg chg="addSp delSp modSp add mod">
        <pc:chgData name="yanglinhan" userId="04540f61-73af-4dda-bc8c-170622c3d901" providerId="ADAL" clId="{FBC66207-8F59-40FA-A4DB-3B921AA2FA28}" dt="2020-06-15T01:50:49.631" v="3643"/>
        <pc:sldMkLst>
          <pc:docMk/>
          <pc:sldMk cId="1832842763" sldId="318"/>
        </pc:sldMkLst>
        <pc:spChg chg="mod">
          <ac:chgData name="yanglinhan" userId="04540f61-73af-4dda-bc8c-170622c3d901" providerId="ADAL" clId="{FBC66207-8F59-40FA-A4DB-3B921AA2FA28}" dt="2020-06-15T01:49:38.934" v="3638"/>
          <ac:spMkLst>
            <pc:docMk/>
            <pc:sldMk cId="1832842763" sldId="318"/>
            <ac:spMk id="4" creationId="{A675E985-42A7-459B-A321-8CF792B11E61}"/>
          </ac:spMkLst>
        </pc:spChg>
        <pc:spChg chg="add mod">
          <ac:chgData name="yanglinhan" userId="04540f61-73af-4dda-bc8c-170622c3d901" providerId="ADAL" clId="{FBC66207-8F59-40FA-A4DB-3B921AA2FA28}" dt="2020-06-15T01:50:49.631" v="3643"/>
          <ac:spMkLst>
            <pc:docMk/>
            <pc:sldMk cId="1832842763" sldId="318"/>
            <ac:spMk id="5" creationId="{23E0F6FD-13A3-4F11-926D-B9E2DD3CE9A9}"/>
          </ac:spMkLst>
        </pc:spChg>
        <pc:spChg chg="add del mod">
          <ac:chgData name="yanglinhan" userId="04540f61-73af-4dda-bc8c-170622c3d901" providerId="ADAL" clId="{FBC66207-8F59-40FA-A4DB-3B921AA2FA28}" dt="2020-06-14T12:41:12.463" v="2423"/>
          <ac:spMkLst>
            <pc:docMk/>
            <pc:sldMk cId="1832842763" sldId="318"/>
            <ac:spMk id="6" creationId="{EF83A33F-6E7E-40F7-A02E-101FB6742239}"/>
          </ac:spMkLst>
        </pc:spChg>
        <pc:spChg chg="add mod">
          <ac:chgData name="yanglinhan" userId="04540f61-73af-4dda-bc8c-170622c3d901" providerId="ADAL" clId="{FBC66207-8F59-40FA-A4DB-3B921AA2FA28}" dt="2020-06-14T12:42:24.576" v="2532" actId="20577"/>
          <ac:spMkLst>
            <pc:docMk/>
            <pc:sldMk cId="1832842763" sldId="318"/>
            <ac:spMk id="7" creationId="{C08CF255-44A4-4603-9F57-9FA1FDA49921}"/>
          </ac:spMkLst>
        </pc:spChg>
        <pc:spChg chg="add mod">
          <ac:chgData name="yanglinhan" userId="04540f61-73af-4dda-bc8c-170622c3d901" providerId="ADAL" clId="{FBC66207-8F59-40FA-A4DB-3B921AA2FA28}" dt="2020-06-14T23:18:22.174" v="3299"/>
          <ac:spMkLst>
            <pc:docMk/>
            <pc:sldMk cId="1832842763" sldId="318"/>
            <ac:spMk id="8" creationId="{8C0B2D85-B964-436F-8A0D-B4AF808B3261}"/>
          </ac:spMkLst>
        </pc:spChg>
        <pc:spChg chg="add mod">
          <ac:chgData name="yanglinhan" userId="04540f61-73af-4dda-bc8c-170622c3d901" providerId="ADAL" clId="{FBC66207-8F59-40FA-A4DB-3B921AA2FA28}" dt="2020-06-14T23:18:22.174" v="3299"/>
          <ac:spMkLst>
            <pc:docMk/>
            <pc:sldMk cId="1832842763" sldId="318"/>
            <ac:spMk id="9" creationId="{35A85FF4-E524-4BAB-90F2-E172BE4C27D2}"/>
          </ac:spMkLst>
        </pc:spChg>
        <pc:spChg chg="add mod">
          <ac:chgData name="yanglinhan" userId="04540f61-73af-4dda-bc8c-170622c3d901" providerId="ADAL" clId="{FBC66207-8F59-40FA-A4DB-3B921AA2FA28}" dt="2020-06-14T23:18:43.625" v="3329" actId="20577"/>
          <ac:spMkLst>
            <pc:docMk/>
            <pc:sldMk cId="1832842763" sldId="318"/>
            <ac:spMk id="10" creationId="{2614912F-9D06-4357-A693-5AC9FB40BDF9}"/>
          </ac:spMkLst>
        </pc:spChg>
        <pc:spChg chg="add mod">
          <ac:chgData name="yanglinhan" userId="04540f61-73af-4dda-bc8c-170622c3d901" providerId="ADAL" clId="{FBC66207-8F59-40FA-A4DB-3B921AA2FA28}" dt="2020-06-14T23:18:22.174" v="3299"/>
          <ac:spMkLst>
            <pc:docMk/>
            <pc:sldMk cId="1832842763" sldId="318"/>
            <ac:spMk id="11" creationId="{CCB36FFB-4661-4CEB-8CBC-E66890E78BB1}"/>
          </ac:spMkLst>
        </pc:spChg>
        <pc:spChg chg="del">
          <ac:chgData name="yanglinhan" userId="04540f61-73af-4dda-bc8c-170622c3d901" providerId="ADAL" clId="{FBC66207-8F59-40FA-A4DB-3B921AA2FA28}" dt="2020-06-14T12:41:14.642" v="2424" actId="478"/>
          <ac:spMkLst>
            <pc:docMk/>
            <pc:sldMk cId="1832842763" sldId="318"/>
            <ac:spMk id="12" creationId="{B8053FC4-E72F-4F87-AA31-45AF32CDC4DA}"/>
          </ac:spMkLst>
        </pc:spChg>
        <pc:spChg chg="add mod">
          <ac:chgData name="yanglinhan" userId="04540f61-73af-4dda-bc8c-170622c3d901" providerId="ADAL" clId="{FBC66207-8F59-40FA-A4DB-3B921AA2FA28}" dt="2020-06-14T23:18:52.812" v="3333" actId="6549"/>
          <ac:spMkLst>
            <pc:docMk/>
            <pc:sldMk cId="1832842763" sldId="318"/>
            <ac:spMk id="13" creationId="{85AC2569-7A39-40F1-935D-CC0F3981B708}"/>
          </ac:spMkLst>
        </pc:spChg>
        <pc:spChg chg="add mod">
          <ac:chgData name="yanglinhan" userId="04540f61-73af-4dda-bc8c-170622c3d901" providerId="ADAL" clId="{FBC66207-8F59-40FA-A4DB-3B921AA2FA28}" dt="2020-06-14T23:19:03.590" v="3352" actId="20577"/>
          <ac:spMkLst>
            <pc:docMk/>
            <pc:sldMk cId="1832842763" sldId="318"/>
            <ac:spMk id="14" creationId="{AE51CFD1-122E-416A-89EC-BBECB857F881}"/>
          </ac:spMkLst>
        </pc:spChg>
        <pc:spChg chg="add mod">
          <ac:chgData name="yanglinhan" userId="04540f61-73af-4dda-bc8c-170622c3d901" providerId="ADAL" clId="{FBC66207-8F59-40FA-A4DB-3B921AA2FA28}" dt="2020-06-14T23:18:22.174" v="3299"/>
          <ac:spMkLst>
            <pc:docMk/>
            <pc:sldMk cId="1832842763" sldId="318"/>
            <ac:spMk id="15" creationId="{E67F1296-59FD-4B9B-8922-3D13988A8B59}"/>
          </ac:spMkLst>
        </pc:spChg>
        <pc:spChg chg="add mod">
          <ac:chgData name="yanglinhan" userId="04540f61-73af-4dda-bc8c-170622c3d901" providerId="ADAL" clId="{FBC66207-8F59-40FA-A4DB-3B921AA2FA28}" dt="2020-06-14T23:18:22.174" v="3299"/>
          <ac:spMkLst>
            <pc:docMk/>
            <pc:sldMk cId="1832842763" sldId="318"/>
            <ac:spMk id="16" creationId="{545D9264-91AF-4D8E-BC28-B52F625C1F56}"/>
          </ac:spMkLst>
        </pc:spChg>
        <pc:spChg chg="add mod">
          <ac:chgData name="yanglinhan" userId="04540f61-73af-4dda-bc8c-170622c3d901" providerId="ADAL" clId="{FBC66207-8F59-40FA-A4DB-3B921AA2FA28}" dt="2020-06-14T23:19:28.665" v="3357" actId="1076"/>
          <ac:spMkLst>
            <pc:docMk/>
            <pc:sldMk cId="1832842763" sldId="318"/>
            <ac:spMk id="17" creationId="{432E647B-41DB-488D-B1A1-A34662A7D74C}"/>
          </ac:spMkLst>
        </pc:spChg>
        <pc:spChg chg="add del mod">
          <ac:chgData name="yanglinhan" userId="04540f61-73af-4dda-bc8c-170622c3d901" providerId="ADAL" clId="{FBC66207-8F59-40FA-A4DB-3B921AA2FA28}" dt="2020-06-14T23:19:09.324" v="3353" actId="478"/>
          <ac:spMkLst>
            <pc:docMk/>
            <pc:sldMk cId="1832842763" sldId="318"/>
            <ac:spMk id="18" creationId="{8FC6BE9F-3A14-4AD9-B9DD-6A44DAE493B8}"/>
          </ac:spMkLst>
        </pc:spChg>
        <pc:spChg chg="add mod">
          <ac:chgData name="yanglinhan" userId="04540f61-73af-4dda-bc8c-170622c3d901" providerId="ADAL" clId="{FBC66207-8F59-40FA-A4DB-3B921AA2FA28}" dt="2020-06-14T23:19:45.361" v="3378" actId="20577"/>
          <ac:spMkLst>
            <pc:docMk/>
            <pc:sldMk cId="1832842763" sldId="318"/>
            <ac:spMk id="19" creationId="{D7A40794-79F7-4128-9D23-14BF1886C49B}"/>
          </ac:spMkLst>
        </pc:spChg>
        <pc:spChg chg="add mod">
          <ac:chgData name="yanglinhan" userId="04540f61-73af-4dda-bc8c-170622c3d901" providerId="ADAL" clId="{FBC66207-8F59-40FA-A4DB-3B921AA2FA28}" dt="2020-06-14T23:19:49.802" v="3389" actId="20577"/>
          <ac:spMkLst>
            <pc:docMk/>
            <pc:sldMk cId="1832842763" sldId="318"/>
            <ac:spMk id="20" creationId="{C88EED8B-1A43-4C4F-B770-B906D0AE12A5}"/>
          </ac:spMkLst>
        </pc:spChg>
      </pc:sldChg>
      <pc:sldChg chg="addSp delSp modSp add del mod">
        <pc:chgData name="yanglinhan" userId="04540f61-73af-4dda-bc8c-170622c3d901" providerId="ADAL" clId="{FBC66207-8F59-40FA-A4DB-3B921AA2FA28}" dt="2020-06-14T12:42:39.171" v="2539" actId="47"/>
        <pc:sldMkLst>
          <pc:docMk/>
          <pc:sldMk cId="3479508919" sldId="319"/>
        </pc:sldMkLst>
        <pc:spChg chg="add del mod">
          <ac:chgData name="yanglinhan" userId="04540f61-73af-4dda-bc8c-170622c3d901" providerId="ADAL" clId="{FBC66207-8F59-40FA-A4DB-3B921AA2FA28}" dt="2020-06-14T12:42:32.030" v="2533" actId="478"/>
          <ac:spMkLst>
            <pc:docMk/>
            <pc:sldMk cId="3479508919" sldId="319"/>
            <ac:spMk id="3" creationId="{FD6909DC-D8FE-4C49-B68A-D64A45AB5FAE}"/>
          </ac:spMkLst>
        </pc:spChg>
        <pc:spChg chg="del mod">
          <ac:chgData name="yanglinhan" userId="04540f61-73af-4dda-bc8c-170622c3d901" providerId="ADAL" clId="{FBC66207-8F59-40FA-A4DB-3B921AA2FA28}" dt="2020-06-14T12:42:35.787" v="2537" actId="478"/>
          <ac:spMkLst>
            <pc:docMk/>
            <pc:sldMk cId="3479508919" sldId="319"/>
            <ac:spMk id="5" creationId="{23E0F6FD-13A3-4F11-926D-B9E2DD3CE9A9}"/>
          </ac:spMkLst>
        </pc:spChg>
        <pc:spChg chg="add del mod">
          <ac:chgData name="yanglinhan" userId="04540f61-73af-4dda-bc8c-170622c3d901" providerId="ADAL" clId="{FBC66207-8F59-40FA-A4DB-3B921AA2FA28}" dt="2020-06-14T12:42:32.592" v="2534" actId="478"/>
          <ac:spMkLst>
            <pc:docMk/>
            <pc:sldMk cId="3479508919" sldId="319"/>
            <ac:spMk id="6" creationId="{F31373A9-D592-4197-8206-576AD822AD6C}"/>
          </ac:spMkLst>
        </pc:spChg>
        <pc:spChg chg="del">
          <ac:chgData name="yanglinhan" userId="04540f61-73af-4dda-bc8c-170622c3d901" providerId="ADAL" clId="{FBC66207-8F59-40FA-A4DB-3B921AA2FA28}" dt="2020-06-14T12:42:33.768" v="2535" actId="478"/>
          <ac:spMkLst>
            <pc:docMk/>
            <pc:sldMk cId="3479508919" sldId="319"/>
            <ac:spMk id="12" creationId="{B8053FC4-E72F-4F87-AA31-45AF32CDC4DA}"/>
          </ac:spMkLst>
        </pc:spChg>
      </pc:sldChg>
      <pc:sldChg chg="addSp delSp modSp add mod">
        <pc:chgData name="yanglinhan" userId="04540f61-73af-4dda-bc8c-170622c3d901" providerId="ADAL" clId="{FBC66207-8F59-40FA-A4DB-3B921AA2FA28}" dt="2020-06-15T02:02:53.410" v="3648" actId="207"/>
        <pc:sldMkLst>
          <pc:docMk/>
          <pc:sldMk cId="1043022634" sldId="320"/>
        </pc:sldMkLst>
        <pc:spChg chg="mod">
          <ac:chgData name="yanglinhan" userId="04540f61-73af-4dda-bc8c-170622c3d901" providerId="ADAL" clId="{FBC66207-8F59-40FA-A4DB-3B921AA2FA28}" dt="2020-06-12T02:58:27.098" v="1231" actId="27636"/>
          <ac:spMkLst>
            <pc:docMk/>
            <pc:sldMk cId="1043022634" sldId="320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2T02:58:42.928" v="1232"/>
          <ac:spMkLst>
            <pc:docMk/>
            <pc:sldMk cId="1043022634" sldId="320"/>
            <ac:spMk id="12" creationId="{B8053FC4-E72F-4F87-AA31-45AF32CDC4DA}"/>
          </ac:spMkLst>
        </pc:spChg>
        <pc:spChg chg="mod">
          <ac:chgData name="yanglinhan" userId="04540f61-73af-4dda-bc8c-170622c3d901" providerId="ADAL" clId="{FBC66207-8F59-40FA-A4DB-3B921AA2FA28}" dt="2020-06-15T02:02:53.410" v="3648" actId="207"/>
          <ac:spMkLst>
            <pc:docMk/>
            <pc:sldMk cId="1043022634" sldId="320"/>
            <ac:spMk id="15" creationId="{1404DBCD-5EEA-48F0-A766-6E74E14A04B9}"/>
          </ac:spMkLst>
        </pc:spChg>
        <pc:spChg chg="add mod">
          <ac:chgData name="yanglinhan" userId="04540f61-73af-4dda-bc8c-170622c3d901" providerId="ADAL" clId="{FBC66207-8F59-40FA-A4DB-3B921AA2FA28}" dt="2020-06-12T03:02:06.238" v="1265" actId="1076"/>
          <ac:spMkLst>
            <pc:docMk/>
            <pc:sldMk cId="1043022634" sldId="320"/>
            <ac:spMk id="19" creationId="{662B2CBD-8502-4332-8B5A-75AC2E73DF1A}"/>
          </ac:spMkLst>
        </pc:spChg>
        <pc:spChg chg="del">
          <ac:chgData name="yanglinhan" userId="04540f61-73af-4dda-bc8c-170622c3d901" providerId="ADAL" clId="{FBC66207-8F59-40FA-A4DB-3B921AA2FA28}" dt="2020-06-12T03:00:58.876" v="1236" actId="478"/>
          <ac:spMkLst>
            <pc:docMk/>
            <pc:sldMk cId="1043022634" sldId="320"/>
            <ac:spMk id="30" creationId="{93C99DCA-1C83-437E-932F-81459E9289AD}"/>
          </ac:spMkLst>
        </pc:spChg>
        <pc:spChg chg="del">
          <ac:chgData name="yanglinhan" userId="04540f61-73af-4dda-bc8c-170622c3d901" providerId="ADAL" clId="{FBC66207-8F59-40FA-A4DB-3B921AA2FA28}" dt="2020-06-12T03:01:01.032" v="1239" actId="478"/>
          <ac:spMkLst>
            <pc:docMk/>
            <pc:sldMk cId="1043022634" sldId="320"/>
            <ac:spMk id="35" creationId="{DD41C31B-F20A-4C6A-936B-98E67E362867}"/>
          </ac:spMkLst>
        </pc:spChg>
        <pc:picChg chg="add mod">
          <ac:chgData name="yanglinhan" userId="04540f61-73af-4dda-bc8c-170622c3d901" providerId="ADAL" clId="{FBC66207-8F59-40FA-A4DB-3B921AA2FA28}" dt="2020-06-12T03:13:36.789" v="1331" actId="14100"/>
          <ac:picMkLst>
            <pc:docMk/>
            <pc:sldMk cId="1043022634" sldId="320"/>
            <ac:picMk id="5" creationId="{94D76764-BF8A-474E-8871-AFF28E25C2BC}"/>
          </ac:picMkLst>
        </pc:picChg>
        <pc:picChg chg="del">
          <ac:chgData name="yanglinhan" userId="04540f61-73af-4dda-bc8c-170622c3d901" providerId="ADAL" clId="{FBC66207-8F59-40FA-A4DB-3B921AA2FA28}" dt="2020-06-12T03:00:56.673" v="1233" actId="478"/>
          <ac:picMkLst>
            <pc:docMk/>
            <pc:sldMk cId="1043022634" sldId="320"/>
            <ac:picMk id="13" creationId="{434D1AA0-BCCB-49F5-813F-7BD1C95C537F}"/>
          </ac:picMkLst>
        </pc:picChg>
        <pc:picChg chg="del">
          <ac:chgData name="yanglinhan" userId="04540f61-73af-4dda-bc8c-170622c3d901" providerId="ADAL" clId="{FBC66207-8F59-40FA-A4DB-3B921AA2FA28}" dt="2020-06-12T03:00:57.624" v="1234" actId="478"/>
          <ac:picMkLst>
            <pc:docMk/>
            <pc:sldMk cId="1043022634" sldId="320"/>
            <ac:picMk id="27" creationId="{D9D5F512-D96D-4024-BC39-490A4C9597AF}"/>
          </ac:picMkLst>
        </pc:picChg>
        <pc:picChg chg="del">
          <ac:chgData name="yanglinhan" userId="04540f61-73af-4dda-bc8c-170622c3d901" providerId="ADAL" clId="{FBC66207-8F59-40FA-A4DB-3B921AA2FA28}" dt="2020-06-12T03:00:58.052" v="1235" actId="478"/>
          <ac:picMkLst>
            <pc:docMk/>
            <pc:sldMk cId="1043022634" sldId="320"/>
            <ac:picMk id="29" creationId="{3DAE2DEF-0F36-4F68-8C05-778604A9650D}"/>
          </ac:picMkLst>
        </pc:picChg>
        <pc:picChg chg="del">
          <ac:chgData name="yanglinhan" userId="04540f61-73af-4dda-bc8c-170622c3d901" providerId="ADAL" clId="{FBC66207-8F59-40FA-A4DB-3B921AA2FA28}" dt="2020-06-12T03:00:59.271" v="1237" actId="478"/>
          <ac:picMkLst>
            <pc:docMk/>
            <pc:sldMk cId="1043022634" sldId="320"/>
            <ac:picMk id="32" creationId="{C840745E-64A6-437E-B396-60A0245AAEF7}"/>
          </ac:picMkLst>
        </pc:picChg>
        <pc:picChg chg="del">
          <ac:chgData name="yanglinhan" userId="04540f61-73af-4dda-bc8c-170622c3d901" providerId="ADAL" clId="{FBC66207-8F59-40FA-A4DB-3B921AA2FA28}" dt="2020-06-12T03:00:59.716" v="1238" actId="478"/>
          <ac:picMkLst>
            <pc:docMk/>
            <pc:sldMk cId="1043022634" sldId="320"/>
            <ac:picMk id="34" creationId="{04DD481C-DF48-490E-A9F6-FEC7DB3BDBA1}"/>
          </ac:picMkLst>
        </pc:picChg>
      </pc:sldChg>
      <pc:sldChg chg="addSp delSp modSp add mod">
        <pc:chgData name="yanglinhan" userId="04540f61-73af-4dda-bc8c-170622c3d901" providerId="ADAL" clId="{FBC66207-8F59-40FA-A4DB-3B921AA2FA28}" dt="2020-06-13T03:38:09.301" v="1883"/>
        <pc:sldMkLst>
          <pc:docMk/>
          <pc:sldMk cId="4226887202" sldId="321"/>
        </pc:sldMkLst>
        <pc:spChg chg="mod">
          <ac:chgData name="yanglinhan" userId="04540f61-73af-4dda-bc8c-170622c3d901" providerId="ADAL" clId="{FBC66207-8F59-40FA-A4DB-3B921AA2FA28}" dt="2020-06-13T00:37:47.523" v="1463" actId="27636"/>
          <ac:spMkLst>
            <pc:docMk/>
            <pc:sldMk cId="4226887202" sldId="321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6" creationId="{D2B4FA1A-5641-409A-99E4-80ACC4A6809B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7" creationId="{5B04773F-8D25-429F-8458-75966DF35279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8" creationId="{A579C466-0CEA-40CA-BB9A-FA37F15B8089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9" creationId="{DA9C944C-D37E-4A8C-B6E1-50D3FB1EB023}"/>
          </ac:spMkLst>
        </pc:spChg>
        <pc:spChg chg="mod">
          <ac:chgData name="yanglinhan" userId="04540f61-73af-4dda-bc8c-170622c3d901" providerId="ADAL" clId="{FBC66207-8F59-40FA-A4DB-3B921AA2FA28}" dt="2020-06-13T03:38:09.301" v="1883"/>
          <ac:spMkLst>
            <pc:docMk/>
            <pc:sldMk cId="4226887202" sldId="321"/>
            <ac:spMk id="12" creationId="{B8053FC4-E72F-4F87-AA31-45AF32CDC4DA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14" creationId="{07185DA6-7A33-4A6B-BBA0-A7D0A00BB6EC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15" creationId="{1404DBCD-5EEA-48F0-A766-6E74E14A04B9}"/>
          </ac:spMkLst>
        </pc:spChg>
        <pc:spChg chg="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16" creationId="{16B4CD33-7A5E-4169-972D-077055D96D0A}"/>
          </ac:spMkLst>
        </pc:spChg>
        <pc:spChg chg="add del mod">
          <ac:chgData name="yanglinhan" userId="04540f61-73af-4dda-bc8c-170622c3d901" providerId="ADAL" clId="{FBC66207-8F59-40FA-A4DB-3B921AA2FA28}" dt="2020-06-13T02:50:20.999" v="1497"/>
          <ac:spMkLst>
            <pc:docMk/>
            <pc:sldMk cId="4226887202" sldId="321"/>
            <ac:spMk id="17" creationId="{B9E5C568-CD55-4728-AEFF-F6EB185FF98B}"/>
          </ac:spMkLst>
        </pc:spChg>
        <pc:spChg chg="add 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18" creationId="{3FBF79AD-FEC3-4994-A015-1E4D721D5DD6}"/>
          </ac:spMkLst>
        </pc:spChg>
        <pc:spChg chg="add del mod">
          <ac:chgData name="yanglinhan" userId="04540f61-73af-4dda-bc8c-170622c3d901" providerId="ADAL" clId="{FBC66207-8F59-40FA-A4DB-3B921AA2FA28}" dt="2020-06-13T02:09:08.858" v="1494" actId="14100"/>
          <ac:spMkLst>
            <pc:docMk/>
            <pc:sldMk cId="4226887202" sldId="321"/>
            <ac:spMk id="19" creationId="{662B2CBD-8502-4332-8B5A-75AC2E73DF1A}"/>
          </ac:spMkLst>
        </pc:spChg>
        <pc:spChg chg="add mod">
          <ac:chgData name="yanglinhan" userId="04540f61-73af-4dda-bc8c-170622c3d901" providerId="ADAL" clId="{FBC66207-8F59-40FA-A4DB-3B921AA2FA28}" dt="2020-06-13T03:27:51.217" v="1717" actId="14100"/>
          <ac:spMkLst>
            <pc:docMk/>
            <pc:sldMk cId="4226887202" sldId="321"/>
            <ac:spMk id="20" creationId="{7DEE2667-C2B8-4B54-9ACC-91340FF96DDF}"/>
          </ac:spMkLst>
        </pc:spChg>
        <pc:spChg chg="add mod">
          <ac:chgData name="yanglinhan" userId="04540f61-73af-4dda-bc8c-170622c3d901" providerId="ADAL" clId="{FBC66207-8F59-40FA-A4DB-3B921AA2FA28}" dt="2020-06-13T03:05:22.851" v="1613" actId="14100"/>
          <ac:spMkLst>
            <pc:docMk/>
            <pc:sldMk cId="4226887202" sldId="321"/>
            <ac:spMk id="23" creationId="{668A3EF0-2F7F-4F12-9951-26201C8616DF}"/>
          </ac:spMkLst>
        </pc:spChg>
        <pc:spChg chg="add mod">
          <ac:chgData name="yanglinhan" userId="04540f61-73af-4dda-bc8c-170622c3d901" providerId="ADAL" clId="{FBC66207-8F59-40FA-A4DB-3B921AA2FA28}" dt="2020-06-13T03:12:06.985" v="1714" actId="20577"/>
          <ac:spMkLst>
            <pc:docMk/>
            <pc:sldMk cId="4226887202" sldId="321"/>
            <ac:spMk id="24" creationId="{A294FA49-9701-479A-9953-98F3468F3B56}"/>
          </ac:spMkLst>
        </pc:spChg>
        <pc:spChg chg="add mod">
          <ac:chgData name="yanglinhan" userId="04540f61-73af-4dda-bc8c-170622c3d901" providerId="ADAL" clId="{FBC66207-8F59-40FA-A4DB-3B921AA2FA28}" dt="2020-06-13T03:28:40.215" v="1736" actId="1076"/>
          <ac:spMkLst>
            <pc:docMk/>
            <pc:sldMk cId="4226887202" sldId="321"/>
            <ac:spMk id="27" creationId="{AE836F76-7B39-4802-B5E8-388809C3186B}"/>
          </ac:spMkLst>
        </pc:spChg>
        <pc:spChg chg="add del mod">
          <ac:chgData name="yanglinhan" userId="04540f61-73af-4dda-bc8c-170622c3d901" providerId="ADAL" clId="{FBC66207-8F59-40FA-A4DB-3B921AA2FA28}" dt="2020-06-13T03:38:05.196" v="1882"/>
          <ac:spMkLst>
            <pc:docMk/>
            <pc:sldMk cId="4226887202" sldId="321"/>
            <ac:spMk id="29" creationId="{E6C6E4E3-7A0A-4DA9-BF05-691F16B98DBE}"/>
          </ac:spMkLst>
        </pc:spChg>
        <pc:graphicFrameChg chg="add del mod">
          <ac:chgData name="yanglinhan" userId="04540f61-73af-4dda-bc8c-170622c3d901" providerId="ADAL" clId="{FBC66207-8F59-40FA-A4DB-3B921AA2FA28}" dt="2020-06-13T03:38:05.196" v="1882"/>
          <ac:graphicFrameMkLst>
            <pc:docMk/>
            <pc:sldMk cId="4226887202" sldId="321"/>
            <ac:graphicFrameMk id="28" creationId="{8A4752C5-E3ED-4CD3-B97A-8BA22BF3F860}"/>
          </ac:graphicFrameMkLst>
        </pc:graphicFrameChg>
        <pc:picChg chg="del">
          <ac:chgData name="yanglinhan" userId="04540f61-73af-4dda-bc8c-170622c3d901" providerId="ADAL" clId="{FBC66207-8F59-40FA-A4DB-3B921AA2FA28}" dt="2020-06-13T01:58:52.795" v="1464" actId="478"/>
          <ac:picMkLst>
            <pc:docMk/>
            <pc:sldMk cId="4226887202" sldId="321"/>
            <ac:picMk id="5" creationId="{94D76764-BF8A-474E-8871-AFF28E25C2BC}"/>
          </ac:picMkLst>
        </pc:picChg>
        <pc:picChg chg="add mod">
          <ac:chgData name="yanglinhan" userId="04540f61-73af-4dda-bc8c-170622c3d901" providerId="ADAL" clId="{FBC66207-8F59-40FA-A4DB-3B921AA2FA28}" dt="2020-06-13T02:09:24.554" v="1495" actId="1076"/>
          <ac:picMkLst>
            <pc:docMk/>
            <pc:sldMk cId="4226887202" sldId="321"/>
            <ac:picMk id="10" creationId="{030F9F9C-9418-467B-A7D2-CA629E79CFBA}"/>
          </ac:picMkLst>
        </pc:picChg>
        <pc:picChg chg="add mod">
          <ac:chgData name="yanglinhan" userId="04540f61-73af-4dda-bc8c-170622c3d901" providerId="ADAL" clId="{FBC66207-8F59-40FA-A4DB-3B921AA2FA28}" dt="2020-06-13T03:03:46.888" v="1581" actId="1076"/>
          <ac:picMkLst>
            <pc:docMk/>
            <pc:sldMk cId="4226887202" sldId="321"/>
            <ac:picMk id="13" creationId="{B9EDCADF-605B-430A-9044-13D3FC3A57BC}"/>
          </ac:picMkLst>
        </pc:picChg>
        <pc:picChg chg="add mod">
          <ac:chgData name="yanglinhan" userId="04540f61-73af-4dda-bc8c-170622c3d901" providerId="ADAL" clId="{FBC66207-8F59-40FA-A4DB-3B921AA2FA28}" dt="2020-06-13T03:05:26.181" v="1614" actId="1076"/>
          <ac:picMkLst>
            <pc:docMk/>
            <pc:sldMk cId="4226887202" sldId="321"/>
            <ac:picMk id="22" creationId="{BCA0DC4E-E22D-4E25-8F4D-0C11525E3AF3}"/>
          </ac:picMkLst>
        </pc:picChg>
        <pc:picChg chg="add mod">
          <ac:chgData name="yanglinhan" userId="04540f61-73af-4dda-bc8c-170622c3d901" providerId="ADAL" clId="{FBC66207-8F59-40FA-A4DB-3B921AA2FA28}" dt="2020-06-13T03:11:18.613" v="1682" actId="1076"/>
          <ac:picMkLst>
            <pc:docMk/>
            <pc:sldMk cId="4226887202" sldId="321"/>
            <ac:picMk id="26" creationId="{43ECDDBF-2A07-4295-84F6-6E064B937D96}"/>
          </ac:picMkLst>
        </pc:picChg>
      </pc:sldChg>
      <pc:sldChg chg="addSp delSp modSp add mod">
        <pc:chgData name="yanglinhan" userId="04540f61-73af-4dda-bc8c-170622c3d901" providerId="ADAL" clId="{FBC66207-8F59-40FA-A4DB-3B921AA2FA28}" dt="2020-06-13T03:38:16.770" v="1887"/>
        <pc:sldMkLst>
          <pc:docMk/>
          <pc:sldMk cId="2526246210" sldId="322"/>
        </pc:sldMkLst>
        <pc:spChg chg="add del">
          <ac:chgData name="yanglinhan" userId="04540f61-73af-4dda-bc8c-170622c3d901" providerId="ADAL" clId="{FBC66207-8F59-40FA-A4DB-3B921AA2FA28}" dt="2020-06-13T03:29:05.432" v="1739" actId="11529"/>
          <ac:spMkLst>
            <pc:docMk/>
            <pc:sldMk cId="2526246210" sldId="322"/>
            <ac:spMk id="3" creationId="{39AE903A-3EF7-42A8-B702-F5308F057931}"/>
          </ac:spMkLst>
        </pc:spChg>
        <pc:spChg chg="add del">
          <ac:chgData name="yanglinhan" userId="04540f61-73af-4dda-bc8c-170622c3d901" providerId="ADAL" clId="{FBC66207-8F59-40FA-A4DB-3B921AA2FA28}" dt="2020-06-13T03:29:32.428" v="1741" actId="478"/>
          <ac:spMkLst>
            <pc:docMk/>
            <pc:sldMk cId="2526246210" sldId="322"/>
            <ac:spMk id="5" creationId="{8D2F5BAF-7D3A-45D1-BB44-06D75F76AAAB}"/>
          </ac:spMkLst>
        </pc:spChg>
        <pc:spChg chg="add del mod">
          <ac:chgData name="yanglinhan" userId="04540f61-73af-4dda-bc8c-170622c3d901" providerId="ADAL" clId="{FBC66207-8F59-40FA-A4DB-3B921AA2FA28}" dt="2020-06-13T03:30:05.441" v="1744" actId="478"/>
          <ac:spMkLst>
            <pc:docMk/>
            <pc:sldMk cId="2526246210" sldId="322"/>
            <ac:spMk id="11" creationId="{4B4FF43C-2900-4F5F-A98B-8BAFD1A8E69A}"/>
          </ac:spMkLst>
        </pc:spChg>
        <pc:spChg chg="del mod">
          <ac:chgData name="yanglinhan" userId="04540f61-73af-4dda-bc8c-170622c3d901" providerId="ADAL" clId="{FBC66207-8F59-40FA-A4DB-3B921AA2FA28}" dt="2020-06-13T03:38:16.770" v="1887"/>
          <ac:spMkLst>
            <pc:docMk/>
            <pc:sldMk cId="2526246210" sldId="322"/>
            <ac:spMk id="12" creationId="{B8053FC4-E72F-4F87-AA31-45AF32CDC4DA}"/>
          </ac:spMkLst>
        </pc:spChg>
        <pc:spChg chg="add del mod">
          <ac:chgData name="yanglinhan" userId="04540f61-73af-4dda-bc8c-170622c3d901" providerId="ADAL" clId="{FBC66207-8F59-40FA-A4DB-3B921AA2FA28}" dt="2020-06-13T03:30:38.456" v="1751" actId="478"/>
          <ac:spMkLst>
            <pc:docMk/>
            <pc:sldMk cId="2526246210" sldId="322"/>
            <ac:spMk id="17" creationId="{5D4D1CF0-8A80-4111-BB83-F9AB759DC778}"/>
          </ac:spMkLst>
        </pc:spChg>
        <pc:spChg chg="mod">
          <ac:chgData name="yanglinhan" userId="04540f61-73af-4dda-bc8c-170622c3d901" providerId="ADAL" clId="{FBC66207-8F59-40FA-A4DB-3B921AA2FA28}" dt="2020-06-13T03:31:39.228" v="1762" actId="20577"/>
          <ac:spMkLst>
            <pc:docMk/>
            <pc:sldMk cId="2526246210" sldId="322"/>
            <ac:spMk id="20" creationId="{7DEE2667-C2B8-4B54-9ACC-91340FF96DDF}"/>
          </ac:spMkLst>
        </pc:spChg>
        <pc:spChg chg="add mod">
          <ac:chgData name="yanglinhan" userId="04540f61-73af-4dda-bc8c-170622c3d901" providerId="ADAL" clId="{FBC66207-8F59-40FA-A4DB-3B921AA2FA28}" dt="2020-06-13T03:31:34.551" v="1760" actId="14100"/>
          <ac:spMkLst>
            <pc:docMk/>
            <pc:sldMk cId="2526246210" sldId="322"/>
            <ac:spMk id="21" creationId="{A53F7788-7B5B-4266-83D3-9ADBFB8C9C45}"/>
          </ac:spMkLst>
        </pc:spChg>
        <pc:spChg chg="add mod">
          <ac:chgData name="yanglinhan" userId="04540f61-73af-4dda-bc8c-170622c3d901" providerId="ADAL" clId="{FBC66207-8F59-40FA-A4DB-3B921AA2FA28}" dt="2020-06-13T03:32:53.744" v="1800" actId="20577"/>
          <ac:spMkLst>
            <pc:docMk/>
            <pc:sldMk cId="2526246210" sldId="322"/>
            <ac:spMk id="27" creationId="{040C9D8B-C4B3-4ADF-8CB3-E39DCC17375F}"/>
          </ac:spMkLst>
        </pc:spChg>
        <pc:spChg chg="add mod">
          <ac:chgData name="yanglinhan" userId="04540f61-73af-4dda-bc8c-170622c3d901" providerId="ADAL" clId="{FBC66207-8F59-40FA-A4DB-3B921AA2FA28}" dt="2020-06-13T03:33:25.994" v="1809" actId="14100"/>
          <ac:spMkLst>
            <pc:docMk/>
            <pc:sldMk cId="2526246210" sldId="322"/>
            <ac:spMk id="28" creationId="{D3F72E6D-D6AA-47C3-8DC4-8C5997200208}"/>
          </ac:spMkLst>
        </pc:spChg>
        <pc:spChg chg="add mod">
          <ac:chgData name="yanglinhan" userId="04540f61-73af-4dda-bc8c-170622c3d901" providerId="ADAL" clId="{FBC66207-8F59-40FA-A4DB-3B921AA2FA28}" dt="2020-06-13T03:33:43.839" v="1833" actId="1076"/>
          <ac:spMkLst>
            <pc:docMk/>
            <pc:sldMk cId="2526246210" sldId="322"/>
            <ac:spMk id="29" creationId="{3E68B1EF-C6CB-4328-8718-A69CAAB4563A}"/>
          </ac:spMkLst>
        </pc:spChg>
        <pc:spChg chg="add mod">
          <ac:chgData name="yanglinhan" userId="04540f61-73af-4dda-bc8c-170622c3d901" providerId="ADAL" clId="{FBC66207-8F59-40FA-A4DB-3B921AA2FA28}" dt="2020-06-13T03:36:09.119" v="1873" actId="20577"/>
          <ac:spMkLst>
            <pc:docMk/>
            <pc:sldMk cId="2526246210" sldId="322"/>
            <ac:spMk id="30" creationId="{6769AD89-675A-403A-B4AA-51547BBCC222}"/>
          </ac:spMkLst>
        </pc:spChg>
        <pc:spChg chg="add mod">
          <ac:chgData name="yanglinhan" userId="04540f61-73af-4dda-bc8c-170622c3d901" providerId="ADAL" clId="{FBC66207-8F59-40FA-A4DB-3B921AA2FA28}" dt="2020-06-13T03:38:14.923" v="1885"/>
          <ac:spMkLst>
            <pc:docMk/>
            <pc:sldMk cId="2526246210" sldId="322"/>
            <ac:spMk id="31" creationId="{BB74CA57-2C23-405D-A9F7-692B89FA818A}"/>
          </ac:spMkLst>
        </pc:spChg>
      </pc:sldChg>
      <pc:sldChg chg="addSp delSp modSp add del mod">
        <pc:chgData name="yanglinhan" userId="04540f61-73af-4dda-bc8c-170622c3d901" providerId="ADAL" clId="{FBC66207-8F59-40FA-A4DB-3B921AA2FA28}" dt="2020-06-13T08:18:32.001" v="2004" actId="47"/>
        <pc:sldMkLst>
          <pc:docMk/>
          <pc:sldMk cId="2082154837" sldId="323"/>
        </pc:sldMkLst>
        <pc:spChg chg="mod">
          <ac:chgData name="yanglinhan" userId="04540f61-73af-4dda-bc8c-170622c3d901" providerId="ADAL" clId="{FBC66207-8F59-40FA-A4DB-3B921AA2FA28}" dt="2020-06-13T07:58:57.731" v="1900" actId="27636"/>
          <ac:spMkLst>
            <pc:docMk/>
            <pc:sldMk cId="2082154837" sldId="323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6" creationId="{D2B4FA1A-5641-409A-99E4-80ACC4A6809B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7" creationId="{5B04773F-8D25-429F-8458-75966DF35279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8" creationId="{A579C466-0CEA-40CA-BB9A-FA37F15B8089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9" creationId="{DA9C944C-D37E-4A8C-B6E1-50D3FB1EB023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14" creationId="{07185DA6-7A33-4A6B-BBA0-A7D0A00BB6EC}"/>
          </ac:spMkLst>
        </pc:spChg>
        <pc:spChg chg="mod">
          <ac:chgData name="yanglinhan" userId="04540f61-73af-4dda-bc8c-170622c3d901" providerId="ADAL" clId="{FBC66207-8F59-40FA-A4DB-3B921AA2FA28}" dt="2020-06-13T08:15:03.467" v="1932" actId="20577"/>
          <ac:spMkLst>
            <pc:docMk/>
            <pc:sldMk cId="2082154837" sldId="323"/>
            <ac:spMk id="15" creationId="{1404DBCD-5EEA-48F0-A766-6E74E14A04B9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16" creationId="{16B4CD33-7A5E-4169-972D-077055D96D0A}"/>
          </ac:spMkLst>
        </pc:spChg>
        <pc:spChg chg="mod">
          <ac:chgData name="yanglinhan" userId="04540f61-73af-4dda-bc8c-170622c3d901" providerId="ADAL" clId="{FBC66207-8F59-40FA-A4DB-3B921AA2FA28}" dt="2020-06-13T08:14:56.905" v="1930" actId="1076"/>
          <ac:spMkLst>
            <pc:docMk/>
            <pc:sldMk cId="2082154837" sldId="323"/>
            <ac:spMk id="18" creationId="{3FBF79AD-FEC3-4994-A015-1E4D721D5DD6}"/>
          </ac:spMkLst>
        </pc:spChg>
        <pc:spChg chg="del">
          <ac:chgData name="yanglinhan" userId="04540f61-73af-4dda-bc8c-170622c3d901" providerId="ADAL" clId="{FBC66207-8F59-40FA-A4DB-3B921AA2FA28}" dt="2020-06-13T08:09:53.182" v="1913" actId="478"/>
          <ac:spMkLst>
            <pc:docMk/>
            <pc:sldMk cId="2082154837" sldId="323"/>
            <ac:spMk id="19" creationId="{662B2CBD-8502-4332-8B5A-75AC2E73DF1A}"/>
          </ac:spMkLst>
        </pc:spChg>
        <pc:spChg chg="mod">
          <ac:chgData name="yanglinhan" userId="04540f61-73af-4dda-bc8c-170622c3d901" providerId="ADAL" clId="{FBC66207-8F59-40FA-A4DB-3B921AA2FA28}" dt="2020-06-13T08:15:41.936" v="1975" actId="403"/>
          <ac:spMkLst>
            <pc:docMk/>
            <pc:sldMk cId="2082154837" sldId="323"/>
            <ac:spMk id="20" creationId="{7DEE2667-C2B8-4B54-9ACC-91340FF96DDF}"/>
          </ac:spMkLst>
        </pc:spChg>
        <pc:spChg chg="del">
          <ac:chgData name="yanglinhan" userId="04540f61-73af-4dda-bc8c-170622c3d901" providerId="ADAL" clId="{FBC66207-8F59-40FA-A4DB-3B921AA2FA28}" dt="2020-06-13T08:14:48.102" v="1925" actId="478"/>
          <ac:spMkLst>
            <pc:docMk/>
            <pc:sldMk cId="2082154837" sldId="323"/>
            <ac:spMk id="21" creationId="{A53F7788-7B5B-4266-83D3-9ADBFB8C9C45}"/>
          </ac:spMkLst>
        </pc:spChg>
        <pc:spChg chg="del">
          <ac:chgData name="yanglinhan" userId="04540f61-73af-4dda-bc8c-170622c3d901" providerId="ADAL" clId="{FBC66207-8F59-40FA-A4DB-3B921AA2FA28}" dt="2020-06-13T08:08:53.763" v="1905" actId="478"/>
          <ac:spMkLst>
            <pc:docMk/>
            <pc:sldMk cId="2082154837" sldId="323"/>
            <ac:spMk id="23" creationId="{668A3EF0-2F7F-4F12-9951-26201C8616DF}"/>
          </ac:spMkLst>
        </pc:spChg>
        <pc:spChg chg="del">
          <ac:chgData name="yanglinhan" userId="04540f61-73af-4dda-bc8c-170622c3d901" providerId="ADAL" clId="{FBC66207-8F59-40FA-A4DB-3B921AA2FA28}" dt="2020-06-13T08:08:56.130" v="1906" actId="478"/>
          <ac:spMkLst>
            <pc:docMk/>
            <pc:sldMk cId="2082154837" sldId="323"/>
            <ac:spMk id="24" creationId="{A294FA49-9701-479A-9953-98F3468F3B56}"/>
          </ac:spMkLst>
        </pc:spChg>
        <pc:spChg chg="del">
          <ac:chgData name="yanglinhan" userId="04540f61-73af-4dda-bc8c-170622c3d901" providerId="ADAL" clId="{FBC66207-8F59-40FA-A4DB-3B921AA2FA28}" dt="2020-06-13T08:14:49.531" v="1927" actId="478"/>
          <ac:spMkLst>
            <pc:docMk/>
            <pc:sldMk cId="2082154837" sldId="323"/>
            <ac:spMk id="27" creationId="{040C9D8B-C4B3-4ADF-8CB3-E39DCC17375F}"/>
          </ac:spMkLst>
        </pc:spChg>
        <pc:spChg chg="del">
          <ac:chgData name="yanglinhan" userId="04540f61-73af-4dda-bc8c-170622c3d901" providerId="ADAL" clId="{FBC66207-8F59-40FA-A4DB-3B921AA2FA28}" dt="2020-06-13T08:14:50.218" v="1928" actId="478"/>
          <ac:spMkLst>
            <pc:docMk/>
            <pc:sldMk cId="2082154837" sldId="323"/>
            <ac:spMk id="28" creationId="{D3F72E6D-D6AA-47C3-8DC4-8C5997200208}"/>
          </ac:spMkLst>
        </pc:spChg>
        <pc:spChg chg="del">
          <ac:chgData name="yanglinhan" userId="04540f61-73af-4dda-bc8c-170622c3d901" providerId="ADAL" clId="{FBC66207-8F59-40FA-A4DB-3B921AA2FA28}" dt="2020-06-13T08:14:51.258" v="1929" actId="478"/>
          <ac:spMkLst>
            <pc:docMk/>
            <pc:sldMk cId="2082154837" sldId="323"/>
            <ac:spMk id="29" creationId="{3E68B1EF-C6CB-4328-8718-A69CAAB4563A}"/>
          </ac:spMkLst>
        </pc:spChg>
        <pc:spChg chg="del">
          <ac:chgData name="yanglinhan" userId="04540f61-73af-4dda-bc8c-170622c3d901" providerId="ADAL" clId="{FBC66207-8F59-40FA-A4DB-3B921AA2FA28}" dt="2020-06-13T08:14:48.747" v="1926" actId="478"/>
          <ac:spMkLst>
            <pc:docMk/>
            <pc:sldMk cId="2082154837" sldId="323"/>
            <ac:spMk id="30" creationId="{6769AD89-675A-403A-B4AA-51547BBCC222}"/>
          </ac:spMkLst>
        </pc:spChg>
        <pc:spChg chg="mod">
          <ac:chgData name="yanglinhan" userId="04540f61-73af-4dda-bc8c-170622c3d901" providerId="ADAL" clId="{FBC66207-8F59-40FA-A4DB-3B921AA2FA28}" dt="2020-06-13T08:07:44.953" v="1901"/>
          <ac:spMkLst>
            <pc:docMk/>
            <pc:sldMk cId="2082154837" sldId="323"/>
            <ac:spMk id="31" creationId="{BB74CA57-2C23-405D-A9F7-692B89FA818A}"/>
          </ac:spMkLst>
        </pc:spChg>
        <pc:picChg chg="add mod">
          <ac:chgData name="yanglinhan" userId="04540f61-73af-4dda-bc8c-170622c3d901" providerId="ADAL" clId="{FBC66207-8F59-40FA-A4DB-3B921AA2FA28}" dt="2020-06-13T08:15:48.238" v="1977" actId="1076"/>
          <ac:picMkLst>
            <pc:docMk/>
            <pc:sldMk cId="2082154837" sldId="323"/>
            <ac:picMk id="5" creationId="{81DE774C-9D44-4956-8A02-36B410B8DB87}"/>
          </ac:picMkLst>
        </pc:picChg>
        <pc:picChg chg="del">
          <ac:chgData name="yanglinhan" userId="04540f61-73af-4dda-bc8c-170622c3d901" providerId="ADAL" clId="{FBC66207-8F59-40FA-A4DB-3B921AA2FA28}" dt="2020-06-13T08:08:50.073" v="1902" actId="478"/>
          <ac:picMkLst>
            <pc:docMk/>
            <pc:sldMk cId="2082154837" sldId="323"/>
            <ac:picMk id="10" creationId="{030F9F9C-9418-467B-A7D2-CA629E79CFBA}"/>
          </ac:picMkLst>
        </pc:picChg>
        <pc:picChg chg="add mod">
          <ac:chgData name="yanglinhan" userId="04540f61-73af-4dda-bc8c-170622c3d901" providerId="ADAL" clId="{FBC66207-8F59-40FA-A4DB-3B921AA2FA28}" dt="2020-06-13T08:15:55.741" v="1979" actId="1076"/>
          <ac:picMkLst>
            <pc:docMk/>
            <pc:sldMk cId="2082154837" sldId="323"/>
            <ac:picMk id="12" creationId="{B597B6A0-2B28-4136-95A2-67447C4919F0}"/>
          </ac:picMkLst>
        </pc:picChg>
        <pc:picChg chg="del">
          <ac:chgData name="yanglinhan" userId="04540f61-73af-4dda-bc8c-170622c3d901" providerId="ADAL" clId="{FBC66207-8F59-40FA-A4DB-3B921AA2FA28}" dt="2020-06-13T08:08:50.382" v="1903" actId="478"/>
          <ac:picMkLst>
            <pc:docMk/>
            <pc:sldMk cId="2082154837" sldId="323"/>
            <ac:picMk id="13" creationId="{B9EDCADF-605B-430A-9044-13D3FC3A57BC}"/>
          </ac:picMkLst>
        </pc:picChg>
        <pc:picChg chg="del">
          <ac:chgData name="yanglinhan" userId="04540f61-73af-4dda-bc8c-170622c3d901" providerId="ADAL" clId="{FBC66207-8F59-40FA-A4DB-3B921AA2FA28}" dt="2020-06-13T08:08:52.110" v="1904" actId="478"/>
          <ac:picMkLst>
            <pc:docMk/>
            <pc:sldMk cId="2082154837" sldId="323"/>
            <ac:picMk id="22" creationId="{BCA0DC4E-E22D-4E25-8F4D-0C11525E3AF3}"/>
          </ac:picMkLst>
        </pc:picChg>
        <pc:picChg chg="add mod">
          <ac:chgData name="yanglinhan" userId="04540f61-73af-4dda-bc8c-170622c3d901" providerId="ADAL" clId="{FBC66207-8F59-40FA-A4DB-3B921AA2FA28}" dt="2020-06-13T08:16:37.764" v="1983" actId="1076"/>
          <ac:picMkLst>
            <pc:docMk/>
            <pc:sldMk cId="2082154837" sldId="323"/>
            <ac:picMk id="25" creationId="{09B842F6-C267-4319-8BFE-17C9695CB535}"/>
          </ac:picMkLst>
        </pc:picChg>
        <pc:picChg chg="del">
          <ac:chgData name="yanglinhan" userId="04540f61-73af-4dda-bc8c-170622c3d901" providerId="ADAL" clId="{FBC66207-8F59-40FA-A4DB-3B921AA2FA28}" dt="2020-06-13T08:08:57.705" v="1907" actId="478"/>
          <ac:picMkLst>
            <pc:docMk/>
            <pc:sldMk cId="2082154837" sldId="323"/>
            <ac:picMk id="26" creationId="{43ECDDBF-2A07-4295-84F6-6E064B937D96}"/>
          </ac:picMkLst>
        </pc:picChg>
        <pc:picChg chg="add mod">
          <ac:chgData name="yanglinhan" userId="04540f61-73af-4dda-bc8c-170622c3d901" providerId="ADAL" clId="{FBC66207-8F59-40FA-A4DB-3B921AA2FA28}" dt="2020-06-13T08:16:35.841" v="1982" actId="1076"/>
          <ac:picMkLst>
            <pc:docMk/>
            <pc:sldMk cId="2082154837" sldId="323"/>
            <ac:picMk id="33" creationId="{F5E84563-2BCB-40F3-8CF2-718D264074B0}"/>
          </ac:picMkLst>
        </pc:picChg>
        <pc:picChg chg="add mod">
          <ac:chgData name="yanglinhan" userId="04540f61-73af-4dda-bc8c-170622c3d901" providerId="ADAL" clId="{FBC66207-8F59-40FA-A4DB-3B921AA2FA28}" dt="2020-06-13T08:17:19.561" v="1987" actId="1076"/>
          <ac:picMkLst>
            <pc:docMk/>
            <pc:sldMk cId="2082154837" sldId="323"/>
            <ac:picMk id="35" creationId="{954F0120-47EA-452E-AC60-853E98A84434}"/>
          </ac:picMkLst>
        </pc:picChg>
      </pc:sldChg>
      <pc:sldChg chg="addSp modSp add mod">
        <pc:chgData name="yanglinhan" userId="04540f61-73af-4dda-bc8c-170622c3d901" providerId="ADAL" clId="{FBC66207-8F59-40FA-A4DB-3B921AA2FA28}" dt="2020-06-13T08:20:36.110" v="2022" actId="1076"/>
        <pc:sldMkLst>
          <pc:docMk/>
          <pc:sldMk cId="857304073" sldId="324"/>
        </pc:sldMkLst>
        <pc:spChg chg="mod">
          <ac:chgData name="yanglinhan" userId="04540f61-73af-4dda-bc8c-170622c3d901" providerId="ADAL" clId="{FBC66207-8F59-40FA-A4DB-3B921AA2FA28}" dt="2020-06-13T08:20:30.859" v="2021" actId="27636"/>
          <ac:spMkLst>
            <pc:docMk/>
            <pc:sldMk cId="857304073" sldId="324"/>
            <ac:spMk id="4" creationId="{A675E985-42A7-459B-A321-8CF792B11E61}"/>
          </ac:spMkLst>
        </pc:spChg>
        <pc:spChg chg="add mod">
          <ac:chgData name="yanglinhan" userId="04540f61-73af-4dda-bc8c-170622c3d901" providerId="ADAL" clId="{FBC66207-8F59-40FA-A4DB-3B921AA2FA28}" dt="2020-06-13T08:17:50.010" v="2000" actId="20577"/>
          <ac:spMkLst>
            <pc:docMk/>
            <pc:sldMk cId="857304073" sldId="324"/>
            <ac:spMk id="19" creationId="{9284AFA4-8787-497E-A344-1D01D617B5CB}"/>
          </ac:spMkLst>
        </pc:spChg>
        <pc:picChg chg="mod">
          <ac:chgData name="yanglinhan" userId="04540f61-73af-4dda-bc8c-170622c3d901" providerId="ADAL" clId="{FBC66207-8F59-40FA-A4DB-3B921AA2FA28}" dt="2020-06-13T08:20:36.110" v="2022" actId="1076"/>
          <ac:picMkLst>
            <pc:docMk/>
            <pc:sldMk cId="857304073" sldId="324"/>
            <ac:picMk id="25" creationId="{09B842F6-C267-4319-8BFE-17C9695CB535}"/>
          </ac:picMkLst>
        </pc:picChg>
      </pc:sldChg>
      <pc:sldChg chg="modSp add del mod">
        <pc:chgData name="yanglinhan" userId="04540f61-73af-4dda-bc8c-170622c3d901" providerId="ADAL" clId="{FBC66207-8F59-40FA-A4DB-3B921AA2FA28}" dt="2020-06-15T01:41:42.149" v="3478" actId="47"/>
        <pc:sldMkLst>
          <pc:docMk/>
          <pc:sldMk cId="2509169134" sldId="325"/>
        </pc:sldMkLst>
        <pc:spChg chg="mod">
          <ac:chgData name="yanglinhan" userId="04540f61-73af-4dda-bc8c-170622c3d901" providerId="ADAL" clId="{FBC66207-8F59-40FA-A4DB-3B921AA2FA28}" dt="2020-06-13T08:20:13.728" v="2013" actId="14100"/>
          <ac:spMkLst>
            <pc:docMk/>
            <pc:sldMk cId="2509169134" sldId="325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3T08:19:53.061" v="2007"/>
          <ac:spMkLst>
            <pc:docMk/>
            <pc:sldMk cId="2509169134" sldId="325"/>
            <ac:spMk id="31" creationId="{BB74CA57-2C23-405D-A9F7-692B89FA818A}"/>
          </ac:spMkLst>
        </pc:spChg>
      </pc:sldChg>
      <pc:sldChg chg="add del">
        <pc:chgData name="yanglinhan" userId="04540f61-73af-4dda-bc8c-170622c3d901" providerId="ADAL" clId="{FBC66207-8F59-40FA-A4DB-3B921AA2FA28}" dt="2020-06-14T12:37:37.424" v="2147" actId="47"/>
        <pc:sldMkLst>
          <pc:docMk/>
          <pc:sldMk cId="284937794" sldId="326"/>
        </pc:sldMkLst>
      </pc:sldChg>
      <pc:sldChg chg="addSp delSp modSp add mod">
        <pc:chgData name="yanglinhan" userId="04540f61-73af-4dda-bc8c-170622c3d901" providerId="ADAL" clId="{FBC66207-8F59-40FA-A4DB-3B921AA2FA28}" dt="2020-06-15T01:49:32.848" v="3637" actId="20577"/>
        <pc:sldMkLst>
          <pc:docMk/>
          <pc:sldMk cId="4002072325" sldId="326"/>
        </pc:sldMkLst>
        <pc:spChg chg="add del mod">
          <ac:chgData name="yanglinhan" userId="04540f61-73af-4dda-bc8c-170622c3d901" providerId="ADAL" clId="{FBC66207-8F59-40FA-A4DB-3B921AA2FA28}" dt="2020-06-15T01:12:41.557" v="3446"/>
          <ac:spMkLst>
            <pc:docMk/>
            <pc:sldMk cId="4002072325" sldId="326"/>
            <ac:spMk id="3" creationId="{EBF23981-105B-40AF-A3F6-87172F0E5F77}"/>
          </ac:spMkLst>
        </pc:spChg>
        <pc:spChg chg="mod">
          <ac:chgData name="yanglinhan" userId="04540f61-73af-4dda-bc8c-170622c3d901" providerId="ADAL" clId="{FBC66207-8F59-40FA-A4DB-3B921AA2FA28}" dt="2020-06-15T01:49:32.848" v="3637" actId="20577"/>
          <ac:spMkLst>
            <pc:docMk/>
            <pc:sldMk cId="4002072325" sldId="326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4T23:26:59.430" v="3438" actId="20577"/>
          <ac:spMkLst>
            <pc:docMk/>
            <pc:sldMk cId="4002072325" sldId="326"/>
            <ac:spMk id="5" creationId="{23E0F6FD-13A3-4F11-926D-B9E2DD3CE9A9}"/>
          </ac:spMkLst>
        </pc:spChg>
        <pc:spChg chg="add mod">
          <ac:chgData name="yanglinhan" userId="04540f61-73af-4dda-bc8c-170622c3d901" providerId="ADAL" clId="{FBC66207-8F59-40FA-A4DB-3B921AA2FA28}" dt="2020-06-14T23:22:17.694" v="3433"/>
          <ac:spMkLst>
            <pc:docMk/>
            <pc:sldMk cId="4002072325" sldId="326"/>
            <ac:spMk id="6" creationId="{43D433C0-4133-4EE4-AE42-F88AA0D95D16}"/>
          </ac:spMkLst>
        </pc:spChg>
        <pc:spChg chg="del">
          <ac:chgData name="yanglinhan" userId="04540f61-73af-4dda-bc8c-170622c3d901" providerId="ADAL" clId="{FBC66207-8F59-40FA-A4DB-3B921AA2FA28}" dt="2020-06-14T12:43:40.759" v="2614" actId="478"/>
          <ac:spMkLst>
            <pc:docMk/>
            <pc:sldMk cId="4002072325" sldId="326"/>
            <ac:spMk id="7" creationId="{C08CF255-44A4-4603-9F57-9FA1FDA49921}"/>
          </ac:spMkLst>
        </pc:spChg>
        <pc:spChg chg="add mod">
          <ac:chgData name="yanglinhan" userId="04540f61-73af-4dda-bc8c-170622c3d901" providerId="ADAL" clId="{FBC66207-8F59-40FA-A4DB-3B921AA2FA28}" dt="2020-06-15T01:15:21.942" v="3474" actId="1076"/>
          <ac:spMkLst>
            <pc:docMk/>
            <pc:sldMk cId="4002072325" sldId="326"/>
            <ac:spMk id="9" creationId="{724AF680-CAF6-4C77-96CD-BA5365E9989B}"/>
          </ac:spMkLst>
        </pc:spChg>
        <pc:picChg chg="add mod">
          <ac:chgData name="yanglinhan" userId="04540f61-73af-4dda-bc8c-170622c3d901" providerId="ADAL" clId="{FBC66207-8F59-40FA-A4DB-3B921AA2FA28}" dt="2020-06-14T23:28:45.001" v="3442" actId="1076"/>
          <ac:picMkLst>
            <pc:docMk/>
            <pc:sldMk cId="4002072325" sldId="326"/>
            <ac:picMk id="8" creationId="{674EF40E-F91A-4C68-B93E-82E8AFA832AB}"/>
          </ac:picMkLst>
        </pc:picChg>
        <pc:picChg chg="add mod">
          <ac:chgData name="yanglinhan" userId="04540f61-73af-4dda-bc8c-170622c3d901" providerId="ADAL" clId="{FBC66207-8F59-40FA-A4DB-3B921AA2FA28}" dt="2020-06-15T01:22:07.024" v="3475" actId="1076"/>
          <ac:picMkLst>
            <pc:docMk/>
            <pc:sldMk cId="4002072325" sldId="326"/>
            <ac:picMk id="10" creationId="{8A8ECA4F-622B-4FFB-BBC2-E0F41D2B953A}"/>
          </ac:picMkLst>
        </pc:picChg>
      </pc:sldChg>
      <pc:sldChg chg="addSp delSp modSp add mod">
        <pc:chgData name="yanglinhan" userId="04540f61-73af-4dda-bc8c-170622c3d901" providerId="ADAL" clId="{FBC66207-8F59-40FA-A4DB-3B921AA2FA28}" dt="2020-06-15T01:48:59.951" v="3635"/>
        <pc:sldMkLst>
          <pc:docMk/>
          <pc:sldMk cId="2793553694" sldId="327"/>
        </pc:sldMkLst>
        <pc:spChg chg="mod">
          <ac:chgData name="yanglinhan" userId="04540f61-73af-4dda-bc8c-170622c3d901" providerId="ADAL" clId="{FBC66207-8F59-40FA-A4DB-3B921AA2FA28}" dt="2020-06-15T01:47:56.100" v="3619"/>
          <ac:spMkLst>
            <pc:docMk/>
            <pc:sldMk cId="2793553694" sldId="327"/>
            <ac:spMk id="4" creationId="{A675E985-42A7-459B-A321-8CF792B11E61}"/>
          </ac:spMkLst>
        </pc:spChg>
        <pc:spChg chg="mod">
          <ac:chgData name="yanglinhan" userId="04540f61-73af-4dda-bc8c-170622c3d901" providerId="ADAL" clId="{FBC66207-8F59-40FA-A4DB-3B921AA2FA28}" dt="2020-06-15T01:45:23.082" v="3552" actId="20577"/>
          <ac:spMkLst>
            <pc:docMk/>
            <pc:sldMk cId="2793553694" sldId="327"/>
            <ac:spMk id="9" creationId="{DA9C944C-D37E-4A8C-B6E1-50D3FB1EB023}"/>
          </ac:spMkLst>
        </pc:spChg>
        <pc:spChg chg="mod">
          <ac:chgData name="yanglinhan" userId="04540f61-73af-4dda-bc8c-170622c3d901" providerId="ADAL" clId="{FBC66207-8F59-40FA-A4DB-3B921AA2FA28}" dt="2020-06-15T01:44:46.752" v="3508" actId="6549"/>
          <ac:spMkLst>
            <pc:docMk/>
            <pc:sldMk cId="2793553694" sldId="327"/>
            <ac:spMk id="14" creationId="{07185DA6-7A33-4A6B-BBA0-A7D0A00BB6EC}"/>
          </ac:spMkLst>
        </pc:spChg>
        <pc:spChg chg="del">
          <ac:chgData name="yanglinhan" userId="04540f61-73af-4dda-bc8c-170622c3d901" providerId="ADAL" clId="{FBC66207-8F59-40FA-A4DB-3B921AA2FA28}" dt="2020-06-15T01:44:10.815" v="3501" actId="478"/>
          <ac:spMkLst>
            <pc:docMk/>
            <pc:sldMk cId="2793553694" sldId="327"/>
            <ac:spMk id="15" creationId="{1404DBCD-5EEA-48F0-A766-6E74E14A04B9}"/>
          </ac:spMkLst>
        </pc:spChg>
        <pc:spChg chg="mod">
          <ac:chgData name="yanglinhan" userId="04540f61-73af-4dda-bc8c-170622c3d901" providerId="ADAL" clId="{FBC66207-8F59-40FA-A4DB-3B921AA2FA28}" dt="2020-06-15T01:44:16.184" v="3503" actId="14100"/>
          <ac:spMkLst>
            <pc:docMk/>
            <pc:sldMk cId="2793553694" sldId="327"/>
            <ac:spMk id="16" creationId="{16B4CD33-7A5E-4169-972D-077055D96D0A}"/>
          </ac:spMkLst>
        </pc:spChg>
        <pc:spChg chg="del">
          <ac:chgData name="yanglinhan" userId="04540f61-73af-4dda-bc8c-170622c3d901" providerId="ADAL" clId="{FBC66207-8F59-40FA-A4DB-3B921AA2FA28}" dt="2020-06-15T01:44:13.777" v="3502" actId="478"/>
          <ac:spMkLst>
            <pc:docMk/>
            <pc:sldMk cId="2793553694" sldId="327"/>
            <ac:spMk id="18" creationId="{3FBF79AD-FEC3-4994-A015-1E4D721D5DD6}"/>
          </ac:spMkLst>
        </pc:spChg>
        <pc:spChg chg="del">
          <ac:chgData name="yanglinhan" userId="04540f61-73af-4dda-bc8c-170622c3d901" providerId="ADAL" clId="{FBC66207-8F59-40FA-A4DB-3B921AA2FA28}" dt="2020-06-15T01:42:16.981" v="3482" actId="478"/>
          <ac:spMkLst>
            <pc:docMk/>
            <pc:sldMk cId="2793553694" sldId="327"/>
            <ac:spMk id="19" creationId="{662B2CBD-8502-4332-8B5A-75AC2E73DF1A}"/>
          </ac:spMkLst>
        </pc:spChg>
        <pc:spChg chg="mod">
          <ac:chgData name="yanglinhan" userId="04540f61-73af-4dda-bc8c-170622c3d901" providerId="ADAL" clId="{FBC66207-8F59-40FA-A4DB-3B921AA2FA28}" dt="2020-06-15T01:47:04.910" v="3602" actId="20577"/>
          <ac:spMkLst>
            <pc:docMk/>
            <pc:sldMk cId="2793553694" sldId="327"/>
            <ac:spMk id="20" creationId="{7DEE2667-C2B8-4B54-9ACC-91340FF96DDF}"/>
          </ac:spMkLst>
        </pc:spChg>
        <pc:spChg chg="del">
          <ac:chgData name="yanglinhan" userId="04540f61-73af-4dda-bc8c-170622c3d901" providerId="ADAL" clId="{FBC66207-8F59-40FA-A4DB-3B921AA2FA28}" dt="2020-06-15T01:42:19.801" v="3485" actId="478"/>
          <ac:spMkLst>
            <pc:docMk/>
            <pc:sldMk cId="2793553694" sldId="327"/>
            <ac:spMk id="23" creationId="{668A3EF0-2F7F-4F12-9951-26201C8616DF}"/>
          </ac:spMkLst>
        </pc:spChg>
        <pc:spChg chg="del">
          <ac:chgData name="yanglinhan" userId="04540f61-73af-4dda-bc8c-170622c3d901" providerId="ADAL" clId="{FBC66207-8F59-40FA-A4DB-3B921AA2FA28}" dt="2020-06-15T01:42:18.417" v="3483" actId="478"/>
          <ac:spMkLst>
            <pc:docMk/>
            <pc:sldMk cId="2793553694" sldId="327"/>
            <ac:spMk id="24" creationId="{A294FA49-9701-479A-9953-98F3468F3B56}"/>
          </ac:spMkLst>
        </pc:spChg>
        <pc:spChg chg="add del mod">
          <ac:chgData name="yanglinhan" userId="04540f61-73af-4dda-bc8c-170622c3d901" providerId="ADAL" clId="{FBC66207-8F59-40FA-A4DB-3B921AA2FA28}" dt="2020-06-15T01:47:40.762" v="3618" actId="20577"/>
          <ac:spMkLst>
            <pc:docMk/>
            <pc:sldMk cId="2793553694" sldId="327"/>
            <ac:spMk id="27" creationId="{040C9D8B-C4B3-4ADF-8CB3-E39DCC17375F}"/>
          </ac:spMkLst>
        </pc:spChg>
        <pc:spChg chg="del">
          <ac:chgData name="yanglinhan" userId="04540f61-73af-4dda-bc8c-170622c3d901" providerId="ADAL" clId="{FBC66207-8F59-40FA-A4DB-3B921AA2FA28}" dt="2020-06-15T01:47:11.554" v="3603" actId="478"/>
          <ac:spMkLst>
            <pc:docMk/>
            <pc:sldMk cId="2793553694" sldId="327"/>
            <ac:spMk id="30" creationId="{6769AD89-675A-403A-B4AA-51547BBCC222}"/>
          </ac:spMkLst>
        </pc:spChg>
        <pc:spChg chg="mod">
          <ac:chgData name="yanglinhan" userId="04540f61-73af-4dda-bc8c-170622c3d901" providerId="ADAL" clId="{FBC66207-8F59-40FA-A4DB-3B921AA2FA28}" dt="2020-06-15T01:48:59.951" v="3635"/>
          <ac:spMkLst>
            <pc:docMk/>
            <pc:sldMk cId="2793553694" sldId="327"/>
            <ac:spMk id="31" creationId="{BB74CA57-2C23-405D-A9F7-692B89FA818A}"/>
          </ac:spMkLst>
        </pc:spChg>
        <pc:spChg chg="add mod">
          <ac:chgData name="yanglinhan" userId="04540f61-73af-4dda-bc8c-170622c3d901" providerId="ADAL" clId="{FBC66207-8F59-40FA-A4DB-3B921AA2FA28}" dt="2020-06-15T01:46:26.999" v="3581" actId="20577"/>
          <ac:spMkLst>
            <pc:docMk/>
            <pc:sldMk cId="2793553694" sldId="327"/>
            <ac:spMk id="32" creationId="{2DC04CE2-DB35-4D4D-84B6-CF5C8C2D05A5}"/>
          </ac:spMkLst>
        </pc:spChg>
        <pc:spChg chg="add del mod">
          <ac:chgData name="yanglinhan" userId="04540f61-73af-4dda-bc8c-170622c3d901" providerId="ADAL" clId="{FBC66207-8F59-40FA-A4DB-3B921AA2FA28}" dt="2020-06-15T01:48:55.666" v="3634"/>
          <ac:spMkLst>
            <pc:docMk/>
            <pc:sldMk cId="2793553694" sldId="327"/>
            <ac:spMk id="34" creationId="{14E9002E-7A76-4B93-AEE5-912978A677E0}"/>
          </ac:spMkLst>
        </pc:spChg>
        <pc:graphicFrameChg chg="add del mod">
          <ac:chgData name="yanglinhan" userId="04540f61-73af-4dda-bc8c-170622c3d901" providerId="ADAL" clId="{FBC66207-8F59-40FA-A4DB-3B921AA2FA28}" dt="2020-06-15T01:48:55.666" v="3634"/>
          <ac:graphicFrameMkLst>
            <pc:docMk/>
            <pc:sldMk cId="2793553694" sldId="327"/>
            <ac:graphicFrameMk id="33" creationId="{5E375277-7049-46CF-AEF7-4AA17D618F5D}"/>
          </ac:graphicFrameMkLst>
        </pc:graphicFrameChg>
        <pc:picChg chg="add mod">
          <ac:chgData name="yanglinhan" userId="04540f61-73af-4dda-bc8c-170622c3d901" providerId="ADAL" clId="{FBC66207-8F59-40FA-A4DB-3B921AA2FA28}" dt="2020-06-15T01:42:39.556" v="3491" actId="1076"/>
          <ac:picMkLst>
            <pc:docMk/>
            <pc:sldMk cId="2793553694" sldId="327"/>
            <ac:picMk id="5" creationId="{C9034438-8A7F-450D-82C5-644A419BC03B}"/>
          </ac:picMkLst>
        </pc:picChg>
        <pc:picChg chg="del">
          <ac:chgData name="yanglinhan" userId="04540f61-73af-4dda-bc8c-170622c3d901" providerId="ADAL" clId="{FBC66207-8F59-40FA-A4DB-3B921AA2FA28}" dt="2020-06-15T01:42:15.310" v="3480" actId="478"/>
          <ac:picMkLst>
            <pc:docMk/>
            <pc:sldMk cId="2793553694" sldId="327"/>
            <ac:picMk id="10" creationId="{030F9F9C-9418-467B-A7D2-CA629E79CFBA}"/>
          </ac:picMkLst>
        </pc:picChg>
        <pc:picChg chg="add del mod">
          <ac:chgData name="yanglinhan" userId="04540f61-73af-4dda-bc8c-170622c3d901" providerId="ADAL" clId="{FBC66207-8F59-40FA-A4DB-3B921AA2FA28}" dt="2020-06-15T01:43:33.197" v="3497" actId="478"/>
          <ac:picMkLst>
            <pc:docMk/>
            <pc:sldMk cId="2793553694" sldId="327"/>
            <ac:picMk id="12" creationId="{14F18967-3DF8-4F3F-BC05-84BD5354CF27}"/>
          </ac:picMkLst>
        </pc:picChg>
        <pc:picChg chg="del">
          <ac:chgData name="yanglinhan" userId="04540f61-73af-4dda-bc8c-170622c3d901" providerId="ADAL" clId="{FBC66207-8F59-40FA-A4DB-3B921AA2FA28}" dt="2020-06-15T01:42:15.622" v="3481" actId="478"/>
          <ac:picMkLst>
            <pc:docMk/>
            <pc:sldMk cId="2793553694" sldId="327"/>
            <ac:picMk id="13" creationId="{B9EDCADF-605B-430A-9044-13D3FC3A57BC}"/>
          </ac:picMkLst>
        </pc:picChg>
        <pc:picChg chg="del">
          <ac:chgData name="yanglinhan" userId="04540f61-73af-4dda-bc8c-170622c3d901" providerId="ADAL" clId="{FBC66207-8F59-40FA-A4DB-3B921AA2FA28}" dt="2020-06-15T01:42:18.922" v="3484" actId="478"/>
          <ac:picMkLst>
            <pc:docMk/>
            <pc:sldMk cId="2793553694" sldId="327"/>
            <ac:picMk id="22" creationId="{BCA0DC4E-E22D-4E25-8F4D-0C11525E3AF3}"/>
          </ac:picMkLst>
        </pc:picChg>
        <pc:picChg chg="add mod">
          <ac:chgData name="yanglinhan" userId="04540f61-73af-4dda-bc8c-170622c3d901" providerId="ADAL" clId="{FBC66207-8F59-40FA-A4DB-3B921AA2FA28}" dt="2020-06-15T01:43:48.511" v="3500" actId="1076"/>
          <ac:picMkLst>
            <pc:docMk/>
            <pc:sldMk cId="2793553694" sldId="327"/>
            <ac:picMk id="25" creationId="{72B4FFF7-E9DB-437D-BED3-E770692E1C8A}"/>
          </ac:picMkLst>
        </pc:picChg>
        <pc:picChg chg="del">
          <ac:chgData name="yanglinhan" userId="04540f61-73af-4dda-bc8c-170622c3d901" providerId="ADAL" clId="{FBC66207-8F59-40FA-A4DB-3B921AA2FA28}" dt="2020-06-15T01:42:20.357" v="3486" actId="478"/>
          <ac:picMkLst>
            <pc:docMk/>
            <pc:sldMk cId="2793553694" sldId="327"/>
            <ac:picMk id="26" creationId="{43ECDDBF-2A07-4295-84F6-6E064B937D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F990-4279-964D-8D62-BD9DE620F37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A10A-AC53-EF4A-B20F-CD708618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9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8" y="1122363"/>
            <a:ext cx="117907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202" y="3602038"/>
            <a:ext cx="1040359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628" y="1570698"/>
            <a:ext cx="11760000" cy="45870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01AA55-FDCC-44D5-A61D-F950858B70BD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7">
            <a:extLst>
              <a:ext uri="{FF2B5EF4-FFF2-40B4-BE49-F238E27FC236}">
                <a16:creationId xmlns:a16="http://schemas.microsoft.com/office/drawing/2014/main" id="{43E0FBD8-6198-41C8-9E23-C4979E26FD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67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1727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629" y="365125"/>
            <a:ext cx="90128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C18687A-6B7C-4A0E-A95F-37F09B16D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986223-59FC-47A1-9B2C-5C7FFD8A0631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6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709740"/>
            <a:ext cx="11778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4589465"/>
            <a:ext cx="11778045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5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29" y="1570697"/>
            <a:ext cx="5819172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697"/>
            <a:ext cx="5788427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27CF21A-1DCD-408C-9383-0D5F82DDAF2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311DAFEA-2883-4280-BCD5-93E869E9A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3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98909"/>
            <a:ext cx="11793920" cy="90341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9" y="1478509"/>
            <a:ext cx="579694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629" y="2356460"/>
            <a:ext cx="5796948" cy="407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8509"/>
            <a:ext cx="57884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6460"/>
            <a:ext cx="5788427" cy="407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3014AB-2312-43CA-98FC-6AC558647CE4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7">
            <a:extLst>
              <a:ext uri="{FF2B5EF4-FFF2-40B4-BE49-F238E27FC236}">
                <a16:creationId xmlns:a16="http://schemas.microsoft.com/office/drawing/2014/main" id="{E7E1084D-856C-4353-B132-0B197B1BE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1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EED3D74-1980-430C-8B6D-7885CDB4062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776C7B6-3033-48C8-A944-716F94FC08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56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50473"/>
            <a:ext cx="4571397" cy="1338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50472"/>
            <a:ext cx="6777439" cy="62271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20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BDD881-E086-47B9-843D-073E43A05E7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944C8DE1-6763-4C87-B03C-70637387A9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49401"/>
            <a:ext cx="4571397" cy="1339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50472"/>
            <a:ext cx="6777439" cy="625032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062B7A0-C7F6-4499-9AE1-5E26432B2BF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08301586-1E36-4E84-B722-488EB2E00B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1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26"/>
            <a:ext cx="12192000" cy="643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628" y="77719"/>
            <a:ext cx="11760000" cy="92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31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6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EC981-14A8-46EB-BC50-A832E191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28" y="402985"/>
            <a:ext cx="11790744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Regular Meeting 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21AA0E-ACA4-4F66-A386-9959636F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201" y="3239535"/>
            <a:ext cx="10403597" cy="1655762"/>
          </a:xfrm>
        </p:spPr>
        <p:txBody>
          <a:bodyPr/>
          <a:lstStyle/>
          <a:p>
            <a:r>
              <a:rPr lang="en-US" altLang="zh-CN" dirty="0"/>
              <a:t>2020/06/15</a:t>
            </a:r>
          </a:p>
          <a:p>
            <a:r>
              <a:rPr lang="en-US" altLang="zh-CN" dirty="0" err="1"/>
              <a:t>Phd</a:t>
            </a:r>
            <a:r>
              <a:rPr lang="en-US" altLang="zh-CN" dirty="0"/>
              <a:t> Candidate </a:t>
            </a:r>
          </a:p>
          <a:p>
            <a:r>
              <a:rPr lang="en-US" altLang="zh-CN" dirty="0"/>
              <a:t>Yang  </a:t>
            </a:r>
            <a:r>
              <a:rPr lang="en-US" altLang="zh-CN" dirty="0" err="1"/>
              <a:t>Linhan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046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5DDA46A-8CF6-4AA9-B9F7-0F43189C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19" y="1517651"/>
            <a:ext cx="3458185" cy="19023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it</a:t>
            </a:r>
            <a:r>
              <a:rPr lang="zh-CN" altLang="en-US" b="1" dirty="0"/>
              <a:t> </a:t>
            </a:r>
            <a:r>
              <a:rPr lang="en-US" altLang="zh-CN" b="1" dirty="0"/>
              <a:t>real necessary to estimate the force during the exploration and manipulation? 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58F49F-D131-4D8C-B2F3-C7AF37027E24}"/>
              </a:ext>
            </a:extLst>
          </p:cNvPr>
          <p:cNvSpPr/>
          <p:nvPr/>
        </p:nvSpPr>
        <p:spPr>
          <a:xfrm>
            <a:off x="644434" y="17688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</a:rPr>
              <a:t>Human doesn’t estimate force when grasping </a:t>
            </a:r>
            <a:endParaRPr lang="zh-CN" altLang="en-US" b="1" i="1" dirty="0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7F9152B-98E9-44E6-9204-B608B02E0C60}"/>
              </a:ext>
            </a:extLst>
          </p:cNvPr>
          <p:cNvSpPr/>
          <p:nvPr/>
        </p:nvSpPr>
        <p:spPr>
          <a:xfrm>
            <a:off x="849286" y="5034580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Slip Detection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Measuring the motion of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1D6479B-3B2B-4122-84C6-C141CF4D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7" y="2811966"/>
            <a:ext cx="2607898" cy="20043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745B92F-F98A-4462-8FDC-53BCB6A97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80" y="3098649"/>
            <a:ext cx="2738905" cy="1430975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B9D2A11-B122-445D-9B79-CD465B51BA71}"/>
              </a:ext>
            </a:extLst>
          </p:cNvPr>
          <p:cNvSpPr/>
          <p:nvPr/>
        </p:nvSpPr>
        <p:spPr>
          <a:xfrm>
            <a:off x="4136280" y="503457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Hardness Estimation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C1E0EC-F584-49DD-A435-B711F894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056" y="3098649"/>
            <a:ext cx="3753613" cy="143097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A70C657-90BB-42E9-B961-ED9017AAD53F}"/>
              </a:ext>
            </a:extLst>
          </p:cNvPr>
          <p:cNvSpPr/>
          <p:nvPr/>
        </p:nvSpPr>
        <p:spPr>
          <a:xfrm>
            <a:off x="8084352" y="5027458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Regrasp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Explore the world with proprioception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0F6FD-13A3-4F11-926D-B9E2DD3CE9A9}"/>
              </a:ext>
            </a:extLst>
          </p:cNvPr>
          <p:cNvSpPr/>
          <p:nvPr/>
        </p:nvSpPr>
        <p:spPr>
          <a:xfrm>
            <a:off x="396240" y="17494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CoRL-2020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Detection of slipper : contact point estimation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Regrasping: estimate the torque – grasping quality estimation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Hardness Estimation </a:t>
            </a:r>
            <a:endParaRPr lang="zh-CN" alt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8CF255-44A4-4603-9F57-9FA1FDA49921}"/>
              </a:ext>
            </a:extLst>
          </p:cNvPr>
          <p:cNvSpPr/>
          <p:nvPr/>
        </p:nvSpPr>
        <p:spPr>
          <a:xfrm>
            <a:off x="396240" y="40126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</a:rPr>
              <a:t>Three Experiments based on Liu and He’s work.  </a:t>
            </a:r>
            <a:endParaRPr lang="zh-CN" altLang="en-US" b="1" i="1" dirty="0">
              <a:solidFill>
                <a:schemeClr val="bg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C0B2D85-B964-436F-8A0D-B4AF808B3261}"/>
              </a:ext>
            </a:extLst>
          </p:cNvPr>
          <p:cNvSpPr/>
          <p:nvPr/>
        </p:nvSpPr>
        <p:spPr>
          <a:xfrm>
            <a:off x="503852" y="4500520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35A85FF4-E524-4BAB-90F2-E172BE4C27D2}"/>
              </a:ext>
            </a:extLst>
          </p:cNvPr>
          <p:cNvSpPr/>
          <p:nvPr/>
        </p:nvSpPr>
        <p:spPr>
          <a:xfrm>
            <a:off x="2176155" y="4850090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14912F-9D06-4357-A693-5AC9FB40BDF9}"/>
              </a:ext>
            </a:extLst>
          </p:cNvPr>
          <p:cNvSpPr/>
          <p:nvPr/>
        </p:nvSpPr>
        <p:spPr>
          <a:xfrm>
            <a:off x="3369381" y="4498172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Image of  Finger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B36FFB-4661-4CEB-8CBC-E66890E78BB1}"/>
              </a:ext>
            </a:extLst>
          </p:cNvPr>
          <p:cNvSpPr txBox="1"/>
          <p:nvPr/>
        </p:nvSpPr>
        <p:spPr>
          <a:xfrm>
            <a:off x="2226488" y="44943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AC2569-7A39-40F1-935D-CC0F3981B708}"/>
              </a:ext>
            </a:extLst>
          </p:cNvPr>
          <p:cNvSpPr txBox="1"/>
          <p:nvPr/>
        </p:nvSpPr>
        <p:spPr>
          <a:xfrm>
            <a:off x="5287916" y="4545527"/>
            <a:ext cx="6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CNN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51CFD1-122E-416A-89EC-BBECB857F881}"/>
              </a:ext>
            </a:extLst>
          </p:cNvPr>
          <p:cNvSpPr/>
          <p:nvPr/>
        </p:nvSpPr>
        <p:spPr>
          <a:xfrm>
            <a:off x="6251096" y="4500520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Contact Point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E67F1296-59FD-4B9B-8922-3D13988A8B59}"/>
              </a:ext>
            </a:extLst>
          </p:cNvPr>
          <p:cNvSpPr/>
          <p:nvPr/>
        </p:nvSpPr>
        <p:spPr>
          <a:xfrm>
            <a:off x="5057871" y="4850090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545D9264-91AF-4D8E-BC28-B52F625C1F56}"/>
              </a:ext>
            </a:extLst>
          </p:cNvPr>
          <p:cNvSpPr/>
          <p:nvPr/>
        </p:nvSpPr>
        <p:spPr>
          <a:xfrm>
            <a:off x="7946376" y="4825856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32E647B-41DB-488D-B1A1-A34662A7D74C}"/>
              </a:ext>
            </a:extLst>
          </p:cNvPr>
          <p:cNvSpPr/>
          <p:nvPr/>
        </p:nvSpPr>
        <p:spPr>
          <a:xfrm>
            <a:off x="9282089" y="5539695"/>
            <a:ext cx="1176905" cy="63196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Hardness Estimation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7A40794-79F7-4128-9D23-14BF1886C49B}"/>
              </a:ext>
            </a:extLst>
          </p:cNvPr>
          <p:cNvSpPr/>
          <p:nvPr/>
        </p:nvSpPr>
        <p:spPr>
          <a:xfrm>
            <a:off x="9282089" y="3696643"/>
            <a:ext cx="1176905" cy="63196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Slipper Detection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88EED8B-1A43-4C4F-B770-B906D0AE12A5}"/>
              </a:ext>
            </a:extLst>
          </p:cNvPr>
          <p:cNvSpPr/>
          <p:nvPr/>
        </p:nvSpPr>
        <p:spPr>
          <a:xfrm>
            <a:off x="9282089" y="4647739"/>
            <a:ext cx="1176905" cy="63196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Regrasping 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4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Paper Review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Explore the world with proprioception</a:t>
            </a:r>
            <a:endParaRPr lang="zh-CN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E0F6FD-13A3-4F11-926D-B9E2DD3CE9A9}"/>
              </a:ext>
            </a:extLst>
          </p:cNvPr>
          <p:cNvSpPr/>
          <p:nvPr/>
        </p:nvSpPr>
        <p:spPr>
          <a:xfrm>
            <a:off x="396240" y="17494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Limitation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Only estimate contact position (low resolution and dependent on the objects)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Image processing: influenced by background </a:t>
            </a: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D433C0-4133-4EE4-AE42-F88AA0D95D16}"/>
              </a:ext>
            </a:extLst>
          </p:cNvPr>
          <p:cNvSpPr/>
          <p:nvPr/>
        </p:nvSpPr>
        <p:spPr>
          <a:xfrm>
            <a:off x="396240" y="39048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Possible Solutions  (Long-term)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Construct the height map of contact surface – How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Special Markers – provide 3D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Fibers – multi dimensional, FBG</a:t>
            </a:r>
            <a:endParaRPr lang="zh-CN" alt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EF40E-F91A-4C68-B93E-82E8AFA8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64" y="1572912"/>
            <a:ext cx="5963482" cy="1867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8ECA4F-622B-4FFB-BBC2-E0F41D2B9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0" y="3735625"/>
            <a:ext cx="3962953" cy="21815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24AF680-CAF6-4C77-96CD-BA5365E9989B}"/>
              </a:ext>
            </a:extLst>
          </p:cNvPr>
          <p:cNvSpPr txBox="1"/>
          <p:nvPr/>
        </p:nvSpPr>
        <p:spPr>
          <a:xfrm>
            <a:off x="335978" y="5855676"/>
            <a:ext cx="110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Xu L, Ge J, Patel J H, et al. Dual-layer orthogonal fiber Bragg grating mesh based soft sensor for 3-dimensional shape sensing[J]. Optics express, 2017, 25(20): 24727-24734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[2] . Yamaguchi A, </a:t>
            </a:r>
            <a:r>
              <a:rPr lang="en-US" altLang="zh-CN" sz="1200" dirty="0" err="1">
                <a:solidFill>
                  <a:schemeClr val="bg1"/>
                </a:solidFill>
              </a:rPr>
              <a:t>Atkeson</a:t>
            </a:r>
            <a:r>
              <a:rPr lang="en-US" altLang="zh-CN" sz="1200" dirty="0">
                <a:solidFill>
                  <a:schemeClr val="bg1"/>
                </a:solidFill>
              </a:rPr>
              <a:t> C G. Implementing tactile behaviors using </a:t>
            </a:r>
            <a:r>
              <a:rPr lang="en-US" altLang="zh-CN" sz="1200" dirty="0" err="1">
                <a:solidFill>
                  <a:schemeClr val="bg1"/>
                </a:solidFill>
              </a:rPr>
              <a:t>fingervision</a:t>
            </a:r>
            <a:r>
              <a:rPr lang="en-US" altLang="zh-CN" sz="1200" dirty="0">
                <a:solidFill>
                  <a:schemeClr val="bg1"/>
                </a:solidFill>
              </a:rPr>
              <a:t>[C]//2017 IEEE-RAS 17th International Conference on Humanoid Robotics (Humanoids). IEEE, 2017: 241-248.</a:t>
            </a:r>
          </a:p>
        </p:txBody>
      </p:sp>
    </p:spTree>
    <p:extLst>
      <p:ext uri="{BB962C8B-B14F-4D97-AF65-F5344CB8AC3E}">
        <p14:creationId xmlns:p14="http://schemas.microsoft.com/office/powerpoint/2010/main" val="400207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err="1"/>
              <a:t>Retrographic</a:t>
            </a:r>
            <a:r>
              <a:rPr lang="en-US" altLang="zh-CN" b="1" dirty="0"/>
              <a:t> sensing for the measurement of surface texture and shape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53FC4-E72F-4F87-AA31-45AF32CDC4DA}"/>
              </a:ext>
            </a:extLst>
          </p:cNvPr>
          <p:cNvSpPr txBox="1"/>
          <p:nvPr/>
        </p:nvSpPr>
        <p:spPr>
          <a:xfrm>
            <a:off x="335978" y="5667265"/>
            <a:ext cx="1102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Johnson M K, Adelson E H. </a:t>
            </a:r>
            <a:r>
              <a:rPr lang="en-US" altLang="zh-CN" sz="1200" dirty="0" err="1">
                <a:solidFill>
                  <a:schemeClr val="bg1"/>
                </a:solidFill>
              </a:rPr>
              <a:t>Retrographic</a:t>
            </a:r>
            <a:r>
              <a:rPr lang="en-US" altLang="zh-CN" sz="1200" dirty="0">
                <a:solidFill>
                  <a:schemeClr val="bg1"/>
                </a:solidFill>
              </a:rPr>
              <a:t> sensing for the measurement of surface texture and shape[C]//2009 IEEE Conference on Computer Vision and Pattern Recognition. IEEE, 2009: 1070-1077.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3C8966-1B51-49F1-BC6B-8993C860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3" y="1863920"/>
            <a:ext cx="4412363" cy="140601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19826" y="39104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5540214" y="391268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?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94722B41-FAA4-44ED-A189-B0769A89684C}"/>
              </a:ext>
            </a:extLst>
          </p:cNvPr>
          <p:cNvSpPr txBox="1"/>
          <p:nvPr/>
        </p:nvSpPr>
        <p:spPr>
          <a:xfrm>
            <a:off x="6182309" y="2784073"/>
            <a:ext cx="174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>
                <a:solidFill>
                  <a:schemeClr val="bg1"/>
                </a:solidFill>
              </a:rPr>
              <a:t>Different</a:t>
            </a:r>
          </a:p>
          <a:p>
            <a:endParaRPr lang="fr-FR" altLang="zh-CN" sz="1200" dirty="0">
              <a:solidFill>
                <a:schemeClr val="bg1"/>
              </a:solidFill>
            </a:endParaRPr>
          </a:p>
          <a:p>
            <a:r>
              <a:rPr lang="fr-FR" altLang="zh-CN" sz="1200" dirty="0">
                <a:solidFill>
                  <a:schemeClr val="bg1"/>
                </a:solidFill>
              </a:rPr>
              <a:t>illumination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err="1"/>
              <a:t>Retrographic</a:t>
            </a:r>
            <a:r>
              <a:rPr lang="en-US" altLang="zh-CN" b="1" dirty="0"/>
              <a:t> sensing for the measurement of surface texture and shape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53FC4-E72F-4F87-AA31-45AF32CDC4DA}"/>
              </a:ext>
            </a:extLst>
          </p:cNvPr>
          <p:cNvSpPr txBox="1"/>
          <p:nvPr/>
        </p:nvSpPr>
        <p:spPr>
          <a:xfrm>
            <a:off x="335978" y="5667265"/>
            <a:ext cx="110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Johnson M K, Adelson E H. </a:t>
            </a:r>
            <a:r>
              <a:rPr lang="en-US" altLang="zh-CN" sz="1200" dirty="0" err="1">
                <a:solidFill>
                  <a:schemeClr val="bg1"/>
                </a:solidFill>
              </a:rPr>
              <a:t>Retrographic</a:t>
            </a:r>
            <a:r>
              <a:rPr lang="en-US" altLang="zh-CN" sz="1200" dirty="0">
                <a:solidFill>
                  <a:schemeClr val="bg1"/>
                </a:solidFill>
              </a:rPr>
              <a:t> sensing for the measurement of surface texture and shape[C]//2009 IEEE Conference on Computer Vision and Pattern Recognition. IEEE, 2009: 1070-1077.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[2] Yuan W, Dong S, Adelson E H.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: High-resolution robot tactile sensors for estimating geometry and force[J]. Sensors, 2017, 17(12): 2762.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3C8966-1B51-49F1-BC6B-8993C860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3" y="1863920"/>
            <a:ext cx="4412363" cy="140601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394747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Reconstruct the surface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2F6E0A0-4F8B-44BF-87E3-575E347AA618}"/>
              </a:ext>
            </a:extLst>
          </p:cNvPr>
          <p:cNvSpPr/>
          <p:nvPr/>
        </p:nvSpPr>
        <p:spPr>
          <a:xfrm>
            <a:off x="5654483" y="1720251"/>
            <a:ext cx="3167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P</a:t>
            </a:r>
            <a:r>
              <a:rPr lang="zh-CN" altLang="en-US" sz="2000" dirty="0">
                <a:solidFill>
                  <a:schemeClr val="bg1"/>
                </a:solidFill>
                <a:latin typeface="+mj-lt"/>
              </a:rPr>
              <a:t>hotometric stereo algorithm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FE02A0-DD75-44AC-AA82-3E918DFA1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095" y="2181363"/>
            <a:ext cx="2880610" cy="594412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10EC7AE-56AC-44E7-9580-6BA3EB519EF7}"/>
              </a:ext>
            </a:extLst>
          </p:cNvPr>
          <p:cNvSpPr/>
          <p:nvPr/>
        </p:nvSpPr>
        <p:spPr>
          <a:xfrm>
            <a:off x="5354966" y="2811339"/>
            <a:ext cx="896130" cy="58831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Objects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67A92FB1-E045-47DC-8D7B-20C453A1E43B}"/>
              </a:ext>
            </a:extLst>
          </p:cNvPr>
          <p:cNvSpPr/>
          <p:nvPr/>
        </p:nvSpPr>
        <p:spPr>
          <a:xfrm>
            <a:off x="6251096" y="2962620"/>
            <a:ext cx="896130" cy="28677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FEE404-9ACD-41D1-8B0E-22EB7E4F25FF}"/>
              </a:ext>
            </a:extLst>
          </p:cNvPr>
          <p:cNvSpPr/>
          <p:nvPr/>
        </p:nvSpPr>
        <p:spPr>
          <a:xfrm>
            <a:off x="7153043" y="2808643"/>
            <a:ext cx="896130" cy="58831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Datasets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CC71FE46-5CF6-4B14-8D8E-A68D9AF7E202}"/>
              </a:ext>
            </a:extLst>
          </p:cNvPr>
          <p:cNvSpPr/>
          <p:nvPr/>
        </p:nvSpPr>
        <p:spPr>
          <a:xfrm>
            <a:off x="8049173" y="2959411"/>
            <a:ext cx="896130" cy="28677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F13F8F2-29EA-4277-AD3C-609AA37093DC}"/>
              </a:ext>
            </a:extLst>
          </p:cNvPr>
          <p:cNvSpPr/>
          <p:nvPr/>
        </p:nvSpPr>
        <p:spPr>
          <a:xfrm>
            <a:off x="8945303" y="2818680"/>
            <a:ext cx="896130" cy="58831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Lookup tables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FFB223-9B33-440B-B83E-BFCA433987C0}"/>
              </a:ext>
            </a:extLst>
          </p:cNvPr>
          <p:cNvSpPr txBox="1"/>
          <p:nvPr/>
        </p:nvSpPr>
        <p:spPr>
          <a:xfrm>
            <a:off x="8873101" y="3477513"/>
            <a:ext cx="331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200" dirty="0">
                <a:solidFill>
                  <a:schemeClr val="bg1"/>
                </a:solidFill>
              </a:rPr>
              <a:t>Mapping from (x,y) to intensity 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BAB8847-A70F-4696-9782-67291F092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753" y="2244336"/>
            <a:ext cx="1427927" cy="4657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0EE239-F46B-407C-A99D-7F024D5ED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414" y="3791716"/>
            <a:ext cx="1585781" cy="12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Measurement of Shear and Slip with a </a:t>
            </a:r>
            <a:r>
              <a:rPr lang="en-US" altLang="zh-CN" b="1" dirty="0" err="1"/>
              <a:t>GelSight</a:t>
            </a:r>
            <a:r>
              <a:rPr lang="en-US" altLang="zh-CN" b="1" dirty="0"/>
              <a:t> Tactile Sensor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53FC4-E72F-4F87-AA31-45AF32CDC4DA}"/>
              </a:ext>
            </a:extLst>
          </p:cNvPr>
          <p:cNvSpPr txBox="1"/>
          <p:nvPr/>
        </p:nvSpPr>
        <p:spPr>
          <a:xfrm>
            <a:off x="335978" y="5667265"/>
            <a:ext cx="1102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Yuan W, Li R, Srinivasan M A, et al. Measurement of shear and slip with a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 tactile sensor[C]//2015 IEEE International Conference on Robotics and Automation (ICRA). IEEE, 2015: 304-311.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Motion of 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394747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Shear Force+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Shear Force Entropy 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4D1AA0-BCCB-49F5-813F-7BD1C95C5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7" y="1455628"/>
            <a:ext cx="2883083" cy="213494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9D5F512-D96D-4024-BC39-490A4C959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401" y="1578697"/>
            <a:ext cx="3315521" cy="13318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DAE2DEF-0F36-4F68-8C05-778604A96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248" y="1548060"/>
            <a:ext cx="2904409" cy="133182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3C99DCA-1C83-437E-932F-81459E9289AD}"/>
              </a:ext>
            </a:extLst>
          </p:cNvPr>
          <p:cNvSpPr txBox="1"/>
          <p:nvPr/>
        </p:nvSpPr>
        <p:spPr>
          <a:xfrm>
            <a:off x="4402244" y="2874250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Relationship between Markers Displacement and Shear Force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840745E-64A6-437E-B396-60A0245AA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070" y="3526072"/>
            <a:ext cx="1715695" cy="120321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4DD481C-DF48-490E-A9F6-FEC7DB3BD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5067" y="3518325"/>
            <a:ext cx="2326933" cy="120321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DD41C31B-F20A-4C6A-936B-98E67E362867}"/>
              </a:ext>
            </a:extLst>
          </p:cNvPr>
          <p:cNvSpPr txBox="1"/>
          <p:nvPr/>
        </p:nvSpPr>
        <p:spPr>
          <a:xfrm>
            <a:off x="8728042" y="476110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Shear Force Entropy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8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000" cy="41373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altLang="zh-CN" b="1" dirty="0" err="1"/>
              <a:t>GelSight</a:t>
            </a:r>
            <a:r>
              <a:rPr lang="en-US" altLang="zh-CN" b="1" dirty="0"/>
              <a:t>: High-Resolution Robot Tactile Sensors for Estimating Geometry and Force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53FC4-E72F-4F87-AA31-45AF32CDC4DA}"/>
              </a:ext>
            </a:extLst>
          </p:cNvPr>
          <p:cNvSpPr txBox="1"/>
          <p:nvPr/>
        </p:nvSpPr>
        <p:spPr>
          <a:xfrm>
            <a:off x="335978" y="5667265"/>
            <a:ext cx="11023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Yuan W, Dong S, Adelson E H.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: High-resolution robot tactile sensors for estimating geometry and force[J]. Sensors, 2017, 17(12): 2762.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Motion of 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394747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Texture+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Shear Force+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Entropy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662B2CBD-8502-4332-8B5A-75AC2E73DF1A}"/>
              </a:ext>
            </a:extLst>
          </p:cNvPr>
          <p:cNvSpPr txBox="1">
            <a:spLocks/>
          </p:cNvSpPr>
          <p:nvPr/>
        </p:nvSpPr>
        <p:spPr>
          <a:xfrm>
            <a:off x="216000" y="1499772"/>
            <a:ext cx="11760000" cy="4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i="0" dirty="0"/>
              <a:t>Application</a:t>
            </a:r>
            <a:endParaRPr lang="zh-CN" altLang="en-US" sz="2000" b="1" i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D76764-BF8A-474E-8871-AFF28E25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59" y="1461064"/>
            <a:ext cx="6657574" cy="19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000" cy="4137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b="1" dirty="0"/>
              <a:t>Improved </a:t>
            </a:r>
            <a:r>
              <a:rPr lang="en-US" altLang="zh-CN" b="1" dirty="0" err="1"/>
              <a:t>GelSight</a:t>
            </a:r>
            <a:r>
              <a:rPr lang="en-US" altLang="zh-CN" b="1" dirty="0"/>
              <a:t> Tactile Sensor for Measuring Geometry and Slip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53FC4-E72F-4F87-AA31-45AF32CDC4DA}"/>
              </a:ext>
            </a:extLst>
          </p:cNvPr>
          <p:cNvSpPr txBox="1"/>
          <p:nvPr/>
        </p:nvSpPr>
        <p:spPr>
          <a:xfrm>
            <a:off x="335978" y="5925035"/>
            <a:ext cx="110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Dong S, Yuan W, Adelson E H. Improved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 tactile sensor for measuring geometry and slip[C]//2017 IEEE/RSJ International Conference on Intelligent Robots and Systems (IROS). IEEE, 2017: 137-144.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Motion of 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3947476"/>
            <a:ext cx="1313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Texture+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Shear Force+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Entropy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662B2CBD-8502-4332-8B5A-75AC2E73DF1A}"/>
              </a:ext>
            </a:extLst>
          </p:cNvPr>
          <p:cNvSpPr txBox="1">
            <a:spLocks/>
          </p:cNvSpPr>
          <p:nvPr/>
        </p:nvSpPr>
        <p:spPr>
          <a:xfrm>
            <a:off x="335978" y="3399031"/>
            <a:ext cx="6522022" cy="49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i="0" dirty="0"/>
              <a:t>a Lambertian surface instead of a semi-specular surface</a:t>
            </a:r>
            <a:endParaRPr lang="zh-CN" altLang="en-US" sz="2000" b="1" i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0F9F9C-9418-467B-A7D2-CA629E79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7" y="1351893"/>
            <a:ext cx="2678662" cy="1924217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3FBF79AD-FEC3-4994-A015-1E4D721D5DD6}"/>
              </a:ext>
            </a:extLst>
          </p:cNvPr>
          <p:cNvSpPr/>
          <p:nvPr/>
        </p:nvSpPr>
        <p:spPr>
          <a:xfrm>
            <a:off x="7946376" y="4227805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DEE2667-C2B8-4B54-9ACC-91340FF96DDF}"/>
              </a:ext>
            </a:extLst>
          </p:cNvPr>
          <p:cNvSpPr/>
          <p:nvPr/>
        </p:nvSpPr>
        <p:spPr>
          <a:xfrm>
            <a:off x="9165971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Slip Detection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Measuring the motion of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9EDCADF-605B-430A-9044-13D3FC3A5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348" y="1360714"/>
            <a:ext cx="2607898" cy="20043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CA0DC4E-E22D-4E25-8F4D-0C11525E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892" y="1539735"/>
            <a:ext cx="1265030" cy="7696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68A3EF0-2F7F-4F12-9951-26201C8616DF}"/>
              </a:ext>
            </a:extLst>
          </p:cNvPr>
          <p:cNvSpPr txBox="1"/>
          <p:nvPr/>
        </p:nvSpPr>
        <p:spPr>
          <a:xfrm>
            <a:off x="9044941" y="1615440"/>
            <a:ext cx="2915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0" dirty="0">
                <a:solidFill>
                  <a:schemeClr val="bg1"/>
                </a:solidFill>
              </a:rPr>
              <a:t>Basic </a:t>
            </a:r>
            <a:r>
              <a:rPr lang="en-US" altLang="zh-CN" sz="1400" dirty="0">
                <a:solidFill>
                  <a:schemeClr val="bg1"/>
                </a:solidFill>
              </a:rPr>
              <a:t>idea: peripheral contact area has less displacement compared to the central area.</a:t>
            </a:r>
            <a:endParaRPr lang="zh-CN" altLang="en-US" sz="1400" baseline="0" dirty="0" err="1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94FA49-9701-479A-9953-98F3468F3B56}"/>
              </a:ext>
            </a:extLst>
          </p:cNvPr>
          <p:cNvSpPr txBox="1"/>
          <p:nvPr/>
        </p:nvSpPr>
        <p:spPr>
          <a:xfrm>
            <a:off x="7512891" y="2488330"/>
            <a:ext cx="3574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Locate  the peripheral areas and </a:t>
            </a:r>
            <a:r>
              <a:rPr lang="en-US" altLang="zh-CN" sz="1400" dirty="0" err="1">
                <a:solidFill>
                  <a:schemeClr val="bg1"/>
                </a:solidFill>
              </a:rPr>
              <a:t>centeral</a:t>
            </a:r>
            <a:r>
              <a:rPr lang="en-US" altLang="zh-CN" sz="1400" dirty="0">
                <a:solidFill>
                  <a:schemeClr val="bg1"/>
                </a:solidFill>
              </a:rPr>
              <a:t> area</a:t>
            </a:r>
          </a:p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pick the moving vector with the largest norm </a:t>
            </a:r>
          </a:p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Calculate r. If r is larger than a threshold, we consider the slip is occurring</a:t>
            </a:r>
            <a:endParaRPr lang="zh-CN" altLang="en-US" sz="1400" baseline="0" dirty="0" err="1">
              <a:solidFill>
                <a:schemeClr val="bg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3ECDDBF-2A07-4295-84F6-6E064B937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832" y="3148100"/>
            <a:ext cx="529898" cy="23145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E836F76-7B39-4802-B5E8-388809C3186B}"/>
              </a:ext>
            </a:extLst>
          </p:cNvPr>
          <p:cNvSpPr/>
          <p:nvPr/>
        </p:nvSpPr>
        <p:spPr>
          <a:xfrm>
            <a:off x="9325280" y="4974544"/>
            <a:ext cx="161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i="1" dirty="0">
                <a:solidFill>
                  <a:srgbClr val="FF0000"/>
                </a:solidFill>
              </a:rPr>
              <a:t>Slip Detection?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8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000" cy="4137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b="1" dirty="0"/>
              <a:t>Improved </a:t>
            </a:r>
            <a:r>
              <a:rPr lang="en-US" altLang="zh-CN" b="1" dirty="0" err="1"/>
              <a:t>GelSight</a:t>
            </a:r>
            <a:r>
              <a:rPr lang="en-US" altLang="zh-CN" b="1" dirty="0"/>
              <a:t> Tactile Sensor for Measuring Geometry and Slip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Motion of 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394747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Texture+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Shear Force+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Entropy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662B2CBD-8502-4332-8B5A-75AC2E73DF1A}"/>
              </a:ext>
            </a:extLst>
          </p:cNvPr>
          <p:cNvSpPr txBox="1">
            <a:spLocks/>
          </p:cNvSpPr>
          <p:nvPr/>
        </p:nvSpPr>
        <p:spPr>
          <a:xfrm>
            <a:off x="335978" y="3399031"/>
            <a:ext cx="6522022" cy="49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i="0" dirty="0"/>
              <a:t>a Lambertian surface instead of a semi-specular surface</a:t>
            </a:r>
            <a:endParaRPr lang="zh-CN" altLang="en-US" sz="2000" b="1" i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0F9F9C-9418-467B-A7D2-CA629E79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7" y="1351893"/>
            <a:ext cx="2678662" cy="1924217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3FBF79AD-FEC3-4994-A015-1E4D721D5DD6}"/>
              </a:ext>
            </a:extLst>
          </p:cNvPr>
          <p:cNvSpPr/>
          <p:nvPr/>
        </p:nvSpPr>
        <p:spPr>
          <a:xfrm>
            <a:off x="7946376" y="4227805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DEE2667-C2B8-4B54-9ACC-91340FF96DDF}"/>
              </a:ext>
            </a:extLst>
          </p:cNvPr>
          <p:cNvSpPr/>
          <p:nvPr/>
        </p:nvSpPr>
        <p:spPr>
          <a:xfrm>
            <a:off x="9165971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Slip Detection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Measuring the motion of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9EDCADF-605B-430A-9044-13D3FC3A5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348" y="1360714"/>
            <a:ext cx="2607898" cy="20043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CA0DC4E-E22D-4E25-8F4D-0C11525E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892" y="1539735"/>
            <a:ext cx="1265030" cy="7696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68A3EF0-2F7F-4F12-9951-26201C8616DF}"/>
              </a:ext>
            </a:extLst>
          </p:cNvPr>
          <p:cNvSpPr txBox="1"/>
          <p:nvPr/>
        </p:nvSpPr>
        <p:spPr>
          <a:xfrm>
            <a:off x="9044941" y="1615440"/>
            <a:ext cx="2915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0" dirty="0">
                <a:solidFill>
                  <a:schemeClr val="bg1"/>
                </a:solidFill>
              </a:rPr>
              <a:t>Basic </a:t>
            </a:r>
            <a:r>
              <a:rPr lang="en-US" altLang="zh-CN" sz="1400" dirty="0">
                <a:solidFill>
                  <a:schemeClr val="bg1"/>
                </a:solidFill>
              </a:rPr>
              <a:t>idea: peripheral contact area has less displacement compared to the central area.</a:t>
            </a:r>
            <a:endParaRPr lang="zh-CN" altLang="en-US" sz="1400" baseline="0" dirty="0" err="1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94FA49-9701-479A-9953-98F3468F3B56}"/>
              </a:ext>
            </a:extLst>
          </p:cNvPr>
          <p:cNvSpPr txBox="1"/>
          <p:nvPr/>
        </p:nvSpPr>
        <p:spPr>
          <a:xfrm>
            <a:off x="7512891" y="2488330"/>
            <a:ext cx="3574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Locate  the peripheral areas and </a:t>
            </a:r>
            <a:r>
              <a:rPr lang="en-US" altLang="zh-CN" sz="1400" dirty="0" err="1">
                <a:solidFill>
                  <a:schemeClr val="bg1"/>
                </a:solidFill>
              </a:rPr>
              <a:t>centeral</a:t>
            </a:r>
            <a:r>
              <a:rPr lang="en-US" altLang="zh-CN" sz="1400" dirty="0">
                <a:solidFill>
                  <a:schemeClr val="bg1"/>
                </a:solidFill>
              </a:rPr>
              <a:t> area</a:t>
            </a:r>
          </a:p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pick the moving vector with the largest norm </a:t>
            </a:r>
          </a:p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bg1"/>
                </a:solidFill>
              </a:rPr>
              <a:t>Calculate r. If r is larger than a threshold, we consider the slip is occurring</a:t>
            </a:r>
            <a:endParaRPr lang="zh-CN" altLang="en-US" sz="1400" baseline="0" dirty="0" err="1">
              <a:solidFill>
                <a:schemeClr val="bg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3ECDDBF-2A07-4295-84F6-6E064B937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832" y="3148100"/>
            <a:ext cx="529898" cy="231450"/>
          </a:xfrm>
          <a:prstGeom prst="rect">
            <a:avLst/>
          </a:prstGeom>
        </p:spPr>
      </p:pic>
      <p:sp>
        <p:nvSpPr>
          <p:cNvPr id="21" name="箭头: 圆角右 20">
            <a:extLst>
              <a:ext uri="{FF2B5EF4-FFF2-40B4-BE49-F238E27FC236}">
                <a16:creationId xmlns:a16="http://schemas.microsoft.com/office/drawing/2014/main" id="{A53F7788-7B5B-4266-83D3-9ADBFB8C9C45}"/>
              </a:ext>
            </a:extLst>
          </p:cNvPr>
          <p:cNvSpPr/>
          <p:nvPr/>
        </p:nvSpPr>
        <p:spPr>
          <a:xfrm rot="10800000">
            <a:off x="6280494" y="4983566"/>
            <a:ext cx="3884369" cy="693333"/>
          </a:xfrm>
          <a:prstGeom prst="bentArrow">
            <a:avLst/>
          </a:prstGeom>
          <a:solidFill>
            <a:srgbClr val="E6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40C9D8B-C4B3-4ADF-8CB3-E39DCC17375F}"/>
              </a:ext>
            </a:extLst>
          </p:cNvPr>
          <p:cNvSpPr/>
          <p:nvPr/>
        </p:nvSpPr>
        <p:spPr>
          <a:xfrm>
            <a:off x="5057871" y="5089702"/>
            <a:ext cx="1202445" cy="82261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bg1"/>
                </a:solidFill>
              </a:rPr>
              <a:t>Inceasing</a:t>
            </a:r>
            <a:r>
              <a:rPr lang="en-US" altLang="zh-CN" sz="1400" dirty="0">
                <a:solidFill>
                  <a:schemeClr val="bg1"/>
                </a:solidFill>
              </a:rPr>
              <a:t> Gripping Force</a:t>
            </a:r>
            <a:endParaRPr lang="zh-CN" altLang="en-US" sz="1100" i="1" dirty="0">
              <a:solidFill>
                <a:srgbClr val="FF0000"/>
              </a:solidFill>
            </a:endParaRPr>
          </a:p>
        </p:txBody>
      </p:sp>
      <p:sp>
        <p:nvSpPr>
          <p:cNvPr id="28" name="箭头: 圆角右 27">
            <a:extLst>
              <a:ext uri="{FF2B5EF4-FFF2-40B4-BE49-F238E27FC236}">
                <a16:creationId xmlns:a16="http://schemas.microsoft.com/office/drawing/2014/main" id="{D3F72E6D-D6AA-47C3-8DC4-8C5997200208}"/>
              </a:ext>
            </a:extLst>
          </p:cNvPr>
          <p:cNvSpPr/>
          <p:nvPr/>
        </p:nvSpPr>
        <p:spPr>
          <a:xfrm rot="16200000">
            <a:off x="2793300" y="3404370"/>
            <a:ext cx="647788" cy="3840998"/>
          </a:xfrm>
          <a:prstGeom prst="bentArrow">
            <a:avLst>
              <a:gd name="adj1" fmla="val 30558"/>
              <a:gd name="adj2" fmla="val 25000"/>
              <a:gd name="adj3" fmla="val 25000"/>
              <a:gd name="adj4" fmla="val 43750"/>
            </a:avLst>
          </a:prstGeom>
          <a:solidFill>
            <a:srgbClr val="E6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E68B1EF-C6CB-4328-8718-A69CAAB4563A}"/>
              </a:ext>
            </a:extLst>
          </p:cNvPr>
          <p:cNvSpPr txBox="1"/>
          <p:nvPr/>
        </p:nvSpPr>
        <p:spPr>
          <a:xfrm>
            <a:off x="2702766" y="50255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Regrasp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769AD89-675A-403A-B4AA-51547BBCC222}"/>
              </a:ext>
            </a:extLst>
          </p:cNvPr>
          <p:cNvSpPr txBox="1"/>
          <p:nvPr/>
        </p:nvSpPr>
        <p:spPr>
          <a:xfrm>
            <a:off x="7640177" y="502224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If Slip Occurs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B74CA57-2C23-405D-A9F7-692B89FA818A}"/>
              </a:ext>
            </a:extLst>
          </p:cNvPr>
          <p:cNvSpPr txBox="1"/>
          <p:nvPr/>
        </p:nvSpPr>
        <p:spPr>
          <a:xfrm>
            <a:off x="335978" y="5925035"/>
            <a:ext cx="110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Dong S, Yuan W, Adelson E H. Improved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 tactile sensor for measuring geometry and slip[C]//2017 IEEE/RSJ International Conference on Intelligent Robots and Systems (IROS). IEEE, 2017: 137-144.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7" y="1002323"/>
            <a:ext cx="11991373" cy="817145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/>
              <a:t>Shape-independent Hardness Estimation Using Deep Learning and a </a:t>
            </a:r>
            <a:r>
              <a:rPr lang="en-US" altLang="zh-CN" sz="2400" b="1" dirty="0" err="1"/>
              <a:t>GelSight</a:t>
            </a:r>
            <a:r>
              <a:rPr lang="en-US" altLang="zh-CN" sz="2400" b="1" dirty="0"/>
              <a:t> Tactile Sensor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4500520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850090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4498172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Shape of  objects+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Motion of  markers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44943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967316" y="4545527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Photometric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Stereo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04DBCD-5EEA-48F0-A766-6E74E14A04B9}"/>
              </a:ext>
            </a:extLst>
          </p:cNvPr>
          <p:cNvSpPr/>
          <p:nvPr/>
        </p:nvSpPr>
        <p:spPr>
          <a:xfrm>
            <a:off x="6251096" y="4500520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Inference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Texture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850090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FBF79AD-FEC3-4994-A015-1E4D721D5DD6}"/>
              </a:ext>
            </a:extLst>
          </p:cNvPr>
          <p:cNvSpPr/>
          <p:nvPr/>
        </p:nvSpPr>
        <p:spPr>
          <a:xfrm>
            <a:off x="7946376" y="4825856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DEE2667-C2B8-4B54-9ACC-91340FF96DDF}"/>
              </a:ext>
            </a:extLst>
          </p:cNvPr>
          <p:cNvSpPr/>
          <p:nvPr/>
        </p:nvSpPr>
        <p:spPr>
          <a:xfrm>
            <a:off x="9165971" y="4500520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Hardness Estimation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B74CA57-2C23-405D-A9F7-692B89FA818A}"/>
              </a:ext>
            </a:extLst>
          </p:cNvPr>
          <p:cNvSpPr txBox="1"/>
          <p:nvPr/>
        </p:nvSpPr>
        <p:spPr>
          <a:xfrm>
            <a:off x="335978" y="5925035"/>
            <a:ext cx="1102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Yuan W, Zhu C, Owens A, et al. Shape-independent hardness estimation using deep learning and a </a:t>
            </a:r>
            <a:r>
              <a:rPr lang="en-US" altLang="zh-CN" sz="1200" dirty="0" err="1">
                <a:solidFill>
                  <a:schemeClr val="bg1"/>
                </a:solidFill>
              </a:rPr>
              <a:t>gelsight</a:t>
            </a:r>
            <a:r>
              <a:rPr lang="en-US" altLang="zh-CN" sz="1200" dirty="0">
                <a:solidFill>
                  <a:schemeClr val="bg1"/>
                </a:solidFill>
              </a:rPr>
              <a:t> tactile sensor[C]//2017 IEEE International Conference on Robotics and Automation (ICRA). IEEE, 2017: 951-958.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E774C-9D44-4956-8A02-36B410B8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2" y="1728322"/>
            <a:ext cx="2154090" cy="24193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97B6A0-2B28-4136-95A2-67447C49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23" y="1498682"/>
            <a:ext cx="2738905" cy="14309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9B842F6-C267-4319-8BFE-17C9695C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694" y="1389143"/>
            <a:ext cx="1806294" cy="16046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5E84563-2BCB-40F3-8CF2-718D26407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984" y="2943907"/>
            <a:ext cx="2925512" cy="14577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54F0120-47EA-452E-AC60-853E98A84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354" y="3192195"/>
            <a:ext cx="3092769" cy="10657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284AFA4-8787-497E-A344-1D01D617B5CB}"/>
              </a:ext>
            </a:extLst>
          </p:cNvPr>
          <p:cNvSpPr txBox="1"/>
          <p:nvPr/>
        </p:nvSpPr>
        <p:spPr>
          <a:xfrm>
            <a:off x="8131352" y="4545527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CNN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 RNN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0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D947B-177A-4861-B1DB-44D6C1C3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/>
              <a:t>Paper Review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5E985-42A7-459B-A321-8CF792B11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000" cy="4137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CN" b="1" dirty="0"/>
              <a:t>More Than a Feeling: Learning to Grasp and Regrasp using Vision and Touch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2B4FA1A-5641-409A-99E4-80ACC4A6809B}"/>
              </a:ext>
            </a:extLst>
          </p:cNvPr>
          <p:cNvSpPr/>
          <p:nvPr/>
        </p:nvSpPr>
        <p:spPr>
          <a:xfrm>
            <a:off x="503852" y="3902469"/>
            <a:ext cx="1672303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Physical Environment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B04773F-8D25-429F-8458-75966DF35279}"/>
              </a:ext>
            </a:extLst>
          </p:cNvPr>
          <p:cNvSpPr/>
          <p:nvPr/>
        </p:nvSpPr>
        <p:spPr>
          <a:xfrm>
            <a:off x="2176155" y="4252039"/>
            <a:ext cx="1193225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9C944C-D37E-4A8C-B6E1-50D3FB1EB023}"/>
              </a:ext>
            </a:extLst>
          </p:cNvPr>
          <p:cNvSpPr/>
          <p:nvPr/>
        </p:nvSpPr>
        <p:spPr>
          <a:xfrm>
            <a:off x="3369381" y="3900121"/>
            <a:ext cx="1672302" cy="10628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Sensors</a:t>
            </a:r>
          </a:p>
          <a:p>
            <a:pPr algn="ctr"/>
            <a:r>
              <a:rPr lang="en-US" altLang="zh-CN" sz="1400" i="1" dirty="0">
                <a:solidFill>
                  <a:srgbClr val="FF0000"/>
                </a:solidFill>
              </a:rPr>
              <a:t>Tactile + Vision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79C466-0CEA-40CA-BB9A-FA37F15B8089}"/>
              </a:ext>
            </a:extLst>
          </p:cNvPr>
          <p:cNvSpPr txBox="1"/>
          <p:nvPr/>
        </p:nvSpPr>
        <p:spPr>
          <a:xfrm>
            <a:off x="2226488" y="3896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Contact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85DA6-7A33-4A6B-BBA0-A7D0A00BB6EC}"/>
              </a:ext>
            </a:extLst>
          </p:cNvPr>
          <p:cNvSpPr txBox="1"/>
          <p:nvPr/>
        </p:nvSpPr>
        <p:spPr>
          <a:xfrm>
            <a:off x="4892619" y="3977316"/>
            <a:ext cx="41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Action-conditioned visuo-tactile model network architecture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6B4CD33-7A5E-4169-972D-077055D96D0A}"/>
              </a:ext>
            </a:extLst>
          </p:cNvPr>
          <p:cNvSpPr/>
          <p:nvPr/>
        </p:nvSpPr>
        <p:spPr>
          <a:xfrm>
            <a:off x="5057871" y="4252039"/>
            <a:ext cx="4108100" cy="3693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DEE2667-C2B8-4B54-9ACC-91340FF96DDF}"/>
              </a:ext>
            </a:extLst>
          </p:cNvPr>
          <p:cNvSpPr/>
          <p:nvPr/>
        </p:nvSpPr>
        <p:spPr>
          <a:xfrm>
            <a:off x="9165971" y="3902469"/>
            <a:ext cx="1672304" cy="1068473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zh-CN" altLang="en-US" dirty="0">
                <a:solidFill>
                  <a:schemeClr val="bg1"/>
                </a:solidFill>
              </a:rPr>
              <a:t>uccess </a:t>
            </a:r>
            <a:r>
              <a:rPr lang="en-US" altLang="zh-CN" dirty="0">
                <a:solidFill>
                  <a:schemeClr val="bg1"/>
                </a:solidFill>
              </a:rPr>
              <a:t>P</a:t>
            </a:r>
            <a:r>
              <a:rPr lang="zh-CN" altLang="en-US" dirty="0">
                <a:solidFill>
                  <a:schemeClr val="bg1"/>
                </a:solidFill>
              </a:rPr>
              <a:t>robability </a:t>
            </a:r>
            <a:r>
              <a:rPr lang="en-US" altLang="zh-CN" dirty="0">
                <a:solidFill>
                  <a:schemeClr val="bg1"/>
                </a:solidFill>
              </a:rPr>
              <a:t>Estimation 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箭头: 圆角右 20">
            <a:extLst>
              <a:ext uri="{FF2B5EF4-FFF2-40B4-BE49-F238E27FC236}">
                <a16:creationId xmlns:a16="http://schemas.microsoft.com/office/drawing/2014/main" id="{A53F7788-7B5B-4266-83D3-9ADBFB8C9C45}"/>
              </a:ext>
            </a:extLst>
          </p:cNvPr>
          <p:cNvSpPr/>
          <p:nvPr/>
        </p:nvSpPr>
        <p:spPr>
          <a:xfrm rot="10800000">
            <a:off x="6280494" y="4983566"/>
            <a:ext cx="3884369" cy="693333"/>
          </a:xfrm>
          <a:prstGeom prst="bentArrow">
            <a:avLst/>
          </a:prstGeom>
          <a:solidFill>
            <a:srgbClr val="E6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40C9D8B-C4B3-4ADF-8CB3-E39DCC17375F}"/>
              </a:ext>
            </a:extLst>
          </p:cNvPr>
          <p:cNvSpPr/>
          <p:nvPr/>
        </p:nvSpPr>
        <p:spPr>
          <a:xfrm>
            <a:off x="5057871" y="5089702"/>
            <a:ext cx="1202445" cy="82261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H</a:t>
            </a:r>
            <a:r>
              <a:rPr lang="zh-CN" altLang="en-US" sz="1400" dirty="0">
                <a:solidFill>
                  <a:schemeClr val="bg1"/>
                </a:solidFill>
              </a:rPr>
              <a:t>ighest </a:t>
            </a:r>
            <a:r>
              <a:rPr lang="en-US" altLang="zh-CN" sz="1400" dirty="0">
                <a:solidFill>
                  <a:schemeClr val="bg1"/>
                </a:solidFill>
              </a:rPr>
              <a:t>S</a:t>
            </a:r>
            <a:r>
              <a:rPr lang="zh-CN" altLang="en-US" sz="1400" dirty="0">
                <a:solidFill>
                  <a:schemeClr val="bg1"/>
                </a:solidFill>
              </a:rPr>
              <a:t>uccess </a:t>
            </a:r>
            <a:r>
              <a:rPr lang="en-US" altLang="zh-CN" sz="1400" dirty="0">
                <a:solidFill>
                  <a:schemeClr val="bg1"/>
                </a:solidFill>
              </a:rPr>
              <a:t>P</a:t>
            </a:r>
            <a:r>
              <a:rPr lang="zh-CN" altLang="en-US" sz="1400" dirty="0">
                <a:solidFill>
                  <a:schemeClr val="bg1"/>
                </a:solidFill>
              </a:rPr>
              <a:t>robability</a:t>
            </a:r>
            <a:endParaRPr lang="zh-CN" altLang="en-US" sz="1100" i="1" dirty="0">
              <a:solidFill>
                <a:srgbClr val="FF0000"/>
              </a:solidFill>
            </a:endParaRPr>
          </a:p>
        </p:txBody>
      </p:sp>
      <p:sp>
        <p:nvSpPr>
          <p:cNvPr id="28" name="箭头: 圆角右 27">
            <a:extLst>
              <a:ext uri="{FF2B5EF4-FFF2-40B4-BE49-F238E27FC236}">
                <a16:creationId xmlns:a16="http://schemas.microsoft.com/office/drawing/2014/main" id="{D3F72E6D-D6AA-47C3-8DC4-8C5997200208}"/>
              </a:ext>
            </a:extLst>
          </p:cNvPr>
          <p:cNvSpPr/>
          <p:nvPr/>
        </p:nvSpPr>
        <p:spPr>
          <a:xfrm rot="16200000">
            <a:off x="2793300" y="3404370"/>
            <a:ext cx="647788" cy="3840998"/>
          </a:xfrm>
          <a:prstGeom prst="bentArrow">
            <a:avLst>
              <a:gd name="adj1" fmla="val 30558"/>
              <a:gd name="adj2" fmla="val 25000"/>
              <a:gd name="adj3" fmla="val 25000"/>
              <a:gd name="adj4" fmla="val 43750"/>
            </a:avLst>
          </a:prstGeom>
          <a:solidFill>
            <a:srgbClr val="E6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E68B1EF-C6CB-4328-8718-A69CAAB4563A}"/>
              </a:ext>
            </a:extLst>
          </p:cNvPr>
          <p:cNvSpPr txBox="1"/>
          <p:nvPr/>
        </p:nvSpPr>
        <p:spPr>
          <a:xfrm>
            <a:off x="2702766" y="50255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>
                <a:solidFill>
                  <a:schemeClr val="bg1"/>
                </a:solidFill>
              </a:rPr>
              <a:t>Regrasp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B74CA57-2C23-405D-A9F7-692B89FA818A}"/>
              </a:ext>
            </a:extLst>
          </p:cNvPr>
          <p:cNvSpPr txBox="1"/>
          <p:nvPr/>
        </p:nvSpPr>
        <p:spPr>
          <a:xfrm>
            <a:off x="335978" y="5925035"/>
            <a:ext cx="1102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Calandra R, Owens A, Jayaraman D, et al. More than a feeling: Learning to grasp and regrasp using vision and touch[J]. IEEE Robotics and Automation Letters, 2018, 3(4): 3300-3307.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034438-8A7F-450D-82C5-644A419B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2" y="1606513"/>
            <a:ext cx="5040616" cy="1921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2B4FFF7-E9DB-437D-BED3-E770692E1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27" y="1547194"/>
            <a:ext cx="2461473" cy="51058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2DC04CE2-DB35-4D4D-84B6-CF5C8C2D05A5}"/>
              </a:ext>
            </a:extLst>
          </p:cNvPr>
          <p:cNvSpPr/>
          <p:nvPr/>
        </p:nvSpPr>
        <p:spPr>
          <a:xfrm>
            <a:off x="5563863" y="22517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</a:rPr>
              <a:t>1. R</a:t>
            </a:r>
            <a:r>
              <a:rPr lang="zh-CN" altLang="en-US" dirty="0">
                <a:solidFill>
                  <a:schemeClr val="bg1"/>
                </a:solidFill>
                <a:latin typeface="+mj-lt"/>
              </a:rPr>
              <a:t>andomly sample potential actions and predict the success probability using the learned model</a:t>
            </a:r>
            <a:endParaRPr lang="en-US" altLang="zh-CN" dirty="0">
              <a:solidFill>
                <a:schemeClr val="bg1"/>
              </a:solidFill>
              <a:latin typeface="+mj-lt"/>
            </a:endParaRPr>
          </a:p>
          <a:p>
            <a:endParaRPr lang="en-US" altLang="zh-CN" dirty="0">
              <a:solidFill>
                <a:schemeClr val="bg1"/>
              </a:solidFill>
              <a:latin typeface="+mj-lt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j-lt"/>
              </a:rPr>
              <a:t>2. S</a:t>
            </a:r>
            <a:r>
              <a:rPr lang="zh-CN" altLang="en-US" dirty="0">
                <a:solidFill>
                  <a:schemeClr val="bg1"/>
                </a:solidFill>
                <a:latin typeface="+mj-lt"/>
              </a:rPr>
              <a:t>elect the action with the highest success probability.</a:t>
            </a:r>
          </a:p>
        </p:txBody>
      </p:sp>
    </p:spTree>
    <p:extLst>
      <p:ext uri="{BB962C8B-B14F-4D97-AF65-F5344CB8AC3E}">
        <p14:creationId xmlns:p14="http://schemas.microsoft.com/office/powerpoint/2010/main" val="279355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+ FangSong">
      <a:majorFont>
        <a:latin typeface="Times New Roman"/>
        <a:ea typeface="FangSong"/>
        <a:cs typeface=""/>
      </a:majorFont>
      <a:minorFont>
        <a:latin typeface="Times New Roman"/>
        <a:ea typeface="FangSong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aseline="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PowerPoint-AncoraSIR" id="{4157CD08-D491-D648-AA82-0CD60C62DF2C}" vid="{61BC1A8D-0561-7E4A-B982-08BE68B1DD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1824</TotalTime>
  <Words>1050</Words>
  <Application>Microsoft Office PowerPoint</Application>
  <PresentationFormat>宽屏</PresentationFormat>
  <Paragraphs>193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主题​​</vt:lpstr>
      <vt:lpstr>Regular Meeting </vt:lpstr>
      <vt:lpstr>Paper Review</vt:lpstr>
      <vt:lpstr>Paper Review</vt:lpstr>
      <vt:lpstr>Paper Review</vt:lpstr>
      <vt:lpstr>Paper Review</vt:lpstr>
      <vt:lpstr>Paper Review</vt:lpstr>
      <vt:lpstr>Paper Review</vt:lpstr>
      <vt:lpstr>Paper Review</vt:lpstr>
      <vt:lpstr>Paper Review</vt:lpstr>
      <vt:lpstr>Paper Review</vt:lpstr>
      <vt:lpstr>Paper Review</vt:lpstr>
      <vt:lpstr>Paper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Jigsaw-based Benchmarking for Learning Robotic Manipulation</dc:title>
  <dc:creator>Chaoyang Song</dc:creator>
  <cp:lastModifiedBy>杨 林瀚</cp:lastModifiedBy>
  <cp:revision>18</cp:revision>
  <dcterms:created xsi:type="dcterms:W3CDTF">2019-05-15T01:37:30Z</dcterms:created>
  <dcterms:modified xsi:type="dcterms:W3CDTF">2020-06-15T02:02:54Z</dcterms:modified>
</cp:coreProperties>
</file>